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embedTrueTypeFonts="1" saveSubsetFonts="0">
  <p:sldMasterIdLst>
    <p:sldMasterId id="2147483661" r:id="rId5"/>
    <p:sldMasterId id="2147483662" r:id="rId6"/>
  </p:sldMasterIdLst>
  <p:notesMasterIdLst>
    <p:notesMasterId r:id="rId7"/>
  </p:notesMasterIdLst>
  <p:sldIdLst>
    <p:sldId id="256" r:id="rId8"/>
    <p:sldId id="258" r:id="rId9"/>
    <p:sldId id="259" r:id="rId10"/>
    <p:sldId id="260" r:id="rId11"/>
    <p:sldId id="261" r:id="rId12"/>
    <p:sldId id="262" r:id="rId13"/>
    <p:sldId id="263" r:id="rId14"/>
    <p:sldId id="264" r:id="rId15"/>
    <p:sldId id="265" r:id="rId16"/>
    <p:sldId id="266" r:id="rId17"/>
    <p:sldId id="257" r:id="rId18"/>
  </p:sldIdLst>
  <p:sldSz cx="9144000" cy="5143500"/>
  <p:notesSz cx="6858000" cy="9144000"/>
  <p:embeddedFontLst>
    <p:embeddedFont>
      <p:font typeface="Bitter" pitchFamily="0" charset="0"/>
      <p:regular r:id="rId19"/>
      <p:bold r:id="rId20"/>
      <p:boldItalic r:id="rId21"/>
    </p:embeddedFont>
    <p:embeddedFont>
      <p:font typeface="Open Sans" pitchFamily="0" charset="0"/>
      <p:regular r:id="rId22"/>
      <p:bold r:id="rId23"/>
      <p:italic r:id="rId24"/>
      <p:boldItalic r:id="rId25"/>
    </p:embeddedFont>
  </p:embeddedFontLst>
  <p:defaultText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711015365" val="1068" revOS="4"/>
      <pr:smFileRevision xmlns:pr="smNativeData" xmlns="smNativeData" dt="1711015365" val="101"/>
      <pr:guideOptions xmlns:pr="smNativeData" xmlns="smNativeData" dt="1711015365" snapToBorder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Grid="0">
      <p:cViewPr varScale="1">
        <p:scale>
          <a:sx n="99" d="100"/>
          <a:sy n="99" d="100"/>
        </p:scale>
        <p:origin x="890" y="160"/>
      </p:cViewPr>
      <p:guideLst x="0" y="0">
        <p:guide orient="horz" pos="1620"/>
        <p:guide pos="2880"/>
      </p:guideLst>
    </p:cSldViewPr>
  </p:slideViewPr>
  <p:outlineViewPr>
    <p:cViewPr>
      <p:scale>
        <a:sx n="33" d="100"/>
        <a:sy n="33" d="100"/>
      </p:scale>
      <p:origin x="0" y="0"/>
    </p:cViewPr>
  </p:outlineViewPr>
  <p:sorterViewPr>
    <p:cViewPr>
      <p:scale>
        <a:sx n="21" d="100"/>
        <a:sy n="21" d="100"/>
      </p:scale>
      <p:origin x="0" y="0"/>
    </p:cViewPr>
  </p:sorterViewPr>
  <p:notesViewPr>
    <p:cSldViewPr snapToGrid="0">
      <p:cViewPr>
        <p:scale>
          <a:sx n="99" d="100"/>
          <a:sy n="99" d="100"/>
        </p:scale>
        <p:origin x="890" y="160"/>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Google Shape;3;n"/>
          <p:cNvSpPr>
            <a:spLocks noGrp="1" noChangeArrowheads="1"/>
            <a:extLst>
              <a:ext uri="smNativeData">
                <pr:smNativeData xmlns:pr="smNativeData" xmlns="smNativeData" val="SMDATA_15_xQX8ZRMAAAAlAAAACwAAAA0AAAAAWAIAADgEAADZJwAAUBkAAAAAAAAAAAAAAAAAAAEAAABQAAAAAAAAAAAA4D8AAAAAAADgPwAAAAAAAOA/AAAAAAAA4D8AAAAAAADgPwAAAAAAAOA/AAAAAAAA4D8AAAAAAADgPwAAAAAAAOA/AAAAAAAA4D8CAAAAjAAAAAAAAAAAAAAABY3H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AVgVgKAAAAACgAAAAoAAAAZAAAAGQAAAAAAAAAzMzMAAAAAABQAAAAUAAAAGQAAABkAAAAAAAAABcAAAAUAAAAAAAAAAAAAAD/fwAA/38AAAAAAAAJAAAABAAAAGFkR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ZJwAAUBkAABAAAAAmAAAACAAAAAEPAAD/HwAA"/>
              </a:ext>
            </a:extLst>
          </p:cNvSpPr>
          <p:nvPr>
            <p:ph type="sldImg" idx="2"/>
          </p:nvPr>
        </p:nvSpPr>
        <p:spPr>
          <a:xfrm>
            <a:off x="381000" y="685800"/>
            <a:ext cx="6096635" cy="3429000"/>
          </a:xfrm>
          <a:custGeom>
            <a:avLst/>
            <a:gdLst/>
            <a:ahLst/>
            <a:cxnLst/>
            <a:rect l="0" t="0" r="6096635" b="3429000"/>
            <a:pathLst>
              <a:path w="6096635" h="3429000" fill="none" extrusionOk="0">
                <a:moveTo>
                  <a:pt x="0" y="0"/>
                </a:moveTo>
                <a:lnTo>
                  <a:pt x="6096635" y="0"/>
                </a:lnTo>
                <a:lnTo>
                  <a:pt x="6096635" y="3429000"/>
                </a:lnTo>
                <a:lnTo>
                  <a:pt x="0" y="3429000"/>
                </a:lnTo>
                <a:close/>
              </a:path>
            </a:pathLst>
          </a:custGeom>
          <a:noFill/>
          <a:ln w="9525" cap="flat" cmpd="sng" algn="ctr">
            <a:solidFill>
              <a:srgbClr val="000000"/>
            </a:solidFill>
            <a:prstDash val="solid"/>
            <a:headEnd type="none"/>
            <a:tailEnd type="none"/>
          </a:ln>
        </p:spPr>
      </p:sp>
      <p:sp>
        <p:nvSpPr>
          <p:cNvPr id="3" name="Google Shape;4;n"/>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BY3H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AVgVg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2/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lvl1pPr marL="457200" indent="-298450">
              <a:spcBef>
                <a:spcPts val="0"/>
              </a:spcBef>
              <a:spcAft>
                <a:spcPts val="0"/>
              </a:spcAft>
              <a:buSzPts val="1100"/>
              <a:buChar char="●"/>
              <a:defRPr sz="1100" cap="none"/>
            </a:lvl1pPr>
            <a:lvl2pPr marL="914400" indent="-298450">
              <a:spcBef>
                <a:spcPts val="0"/>
              </a:spcBef>
              <a:spcAft>
                <a:spcPts val="0"/>
              </a:spcAft>
              <a:buSzPts val="1100"/>
              <a:buChar char="○"/>
              <a:defRPr sz="1100" cap="none"/>
            </a:lvl2pPr>
            <a:lvl3pPr marL="1371600" indent="-298450">
              <a:spcBef>
                <a:spcPts val="0"/>
              </a:spcBef>
              <a:spcAft>
                <a:spcPts val="0"/>
              </a:spcAft>
              <a:buSzPts val="1100"/>
              <a:buChar char="■"/>
              <a:defRPr sz="1100" cap="none"/>
            </a:lvl3pPr>
            <a:lvl4pPr marL="1828800" indent="-298450">
              <a:spcBef>
                <a:spcPts val="0"/>
              </a:spcBef>
              <a:spcAft>
                <a:spcPts val="0"/>
              </a:spcAft>
              <a:buSzPts val="1100"/>
              <a:buChar char="●"/>
              <a:defRPr sz="1100" cap="none"/>
            </a:lvl4pPr>
            <a:lvl5pPr marL="2286000" indent="-298450">
              <a:spcBef>
                <a:spcPts val="0"/>
              </a:spcBef>
              <a:spcAft>
                <a:spcPts val="0"/>
              </a:spcAft>
              <a:buSzPts val="1100"/>
              <a:buChar char="○"/>
              <a:defRPr sz="1100" cap="none"/>
            </a:lvl5pPr>
            <a:lvl6pPr marL="2743200" indent="-298450">
              <a:spcBef>
                <a:spcPts val="0"/>
              </a:spcBef>
              <a:spcAft>
                <a:spcPts val="0"/>
              </a:spcAft>
              <a:buSzPts val="1100"/>
              <a:buChar char="■"/>
              <a:defRPr sz="1100" cap="none"/>
            </a:lvl6pPr>
            <a:lvl7pPr marL="3200400" indent="-298450">
              <a:spcBef>
                <a:spcPts val="0"/>
              </a:spcBef>
              <a:spcAft>
                <a:spcPts val="0"/>
              </a:spcAft>
              <a:buSzPts val="1100"/>
              <a:buChar char="●"/>
              <a:defRPr sz="1100" cap="none"/>
            </a:lvl7pPr>
            <a:lvl8pPr marL="3657600" indent="-298450">
              <a:spcBef>
                <a:spcPts val="0"/>
              </a:spcBef>
              <a:spcAft>
                <a:spcPts val="0"/>
              </a:spcAft>
              <a:buSzPts val="1100"/>
              <a:buChar char="○"/>
              <a:defRPr sz="1100" cap="none"/>
            </a:lvl8pPr>
            <a:lvl9pPr marL="4114800" indent="-298450">
              <a:spcBef>
                <a:spcPts val="0"/>
              </a:spcBef>
              <a:spcAft>
                <a:spcPts val="0"/>
              </a:spcAft>
              <a:buSzPts val="1100"/>
              <a:buChar char="■"/>
              <a:defRPr sz="1100" cap="none"/>
            </a:lvl9pPr>
          </a:lstStyle>
          <a:p>
            <a:pPr/>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notesStyle>
</p:notesMaster>
</file>

<file path=ppt/notesSlides/_rels/notesSlide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57;g26c334892d4_1_0:notes"/>
          <p:cNvSpPr>
            <a:spLocks noGrp="1" noChangeArrowheads="1"/>
            <a:extLst>
              <a:ext uri="smNativeData">
                <pr:smNativeData xmlns:pr="smNativeData" xmlns="smNativeData" val="SMDATA_15_xQX8ZRMAAAAlAAAAZAAAAA0AAAAAgAAAAIAAAACAAAAAg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81280" tIns="81280" rIns="81280" bIns="81280" numCol="1" spcCol="215900" anchor="t">
            <a:prstTxWarp prst="textNoShape">
              <a:avLst/>
            </a:prstTxWarp>
          </a:bodyPr>
          <a:lstStyle/>
          <a:p>
            <a:pPr marL="0" indent="0" algn="l">
              <a:spcBef>
                <a:spcPts val="0"/>
              </a:spcBef>
              <a:spcAft>
                <a:spcPts val="0"/>
              </a:spcAft>
              <a:buNone/>
            </a:pPr>
          </a:p>
        </p:txBody>
      </p:sp>
      <p:sp>
        <p:nvSpPr>
          <p:cNvPr id="3" name="Google Shape;58;g26c334892d4_1_0:notes"/>
          <p:cNvSpPr>
            <a:spLocks noGrp="1" noChangeArrowheads="1"/>
            <a:extLst>
              <a:ext uri="smNativeData">
                <pr:smNativeData xmlns:pr="smNativeData" xmlns="smNativeData" val="SMDATA_15_xQX8ZRMAAAAlAAAACwAAAA0AAAAAvvT//zgEAABzNQAAUBk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vvT//zgEAABzNQAAUBkAABAAAAAmAAAACAAAAAEPAAAAAAAA"/>
              </a:ext>
            </a:extLst>
          </p:cNvSpPr>
          <p:nvPr>
            <p:ph type="sldImg" idx="2"/>
          </p:nvPr>
        </p:nvSpPr>
        <p:spPr>
          <a:xfrm>
            <a:off x="-1830070" y="685800"/>
            <a:ext cx="10518775" cy="3429000"/>
          </a:xfrm>
          <a:custGeom>
            <a:avLst/>
            <a:gdLst/>
            <a:ahLst/>
            <a:cxnLst/>
            <a:rect l="0" t="0" r="10518775" b="3429000"/>
            <a:pathLst>
              <a:path w="10518775" h="3429000" fill="none" extrusionOk="0">
                <a:moveTo>
                  <a:pt x="0" y="0"/>
                </a:moveTo>
                <a:lnTo>
                  <a:pt x="10518775" y="0"/>
                </a:lnTo>
                <a:lnTo>
                  <a:pt x="10518775" y="3429000"/>
                </a:lnTo>
                <a:lnTo>
                  <a:pt x="0" y="3429000"/>
                </a:lnTo>
                <a:close/>
              </a:path>
            </a:pathLst>
          </a:custGeom>
        </p:spPr>
      </p:sp>
    </p:spTree>
  </p:cSld>
  <p:clrMapOvr>
    <a:masterClrMapping/>
  </p:clrMapOvr>
</p:notes>
</file>

<file path=ppt/notesSlides/notesSlide1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60;g2c4964ff968_0_19:notes"/>
          <p:cNvSpPr>
            <a:spLocks noGrp="1" noChangeArrowheads="1"/>
            <a:extLst>
              <a:ext uri="smNativeData">
                <pr:smNativeData xmlns:pr="smNativeData" xmlns="smNativeData" val="SMDATA_15_xQX8ZRMAAAAlAAAACwAAAA0AAAAAhAMAAGUEAACkHwAAQh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hAMAAGUEAACkHwAAQhAAABAAAAAmAAAACAAAAAEPAAD/HwAA"/>
              </a:ext>
            </a:extLst>
          </p:cNvSpPr>
          <p:nvPr>
            <p:ph type="sldImg" idx="2"/>
          </p:nvPr>
        </p:nvSpPr>
        <p:spPr>
          <a:xfrm>
            <a:off x="571500" y="714375"/>
            <a:ext cx="4572000" cy="1928495"/>
          </a:xfrm>
          <a:custGeom>
            <a:avLst/>
            <a:gdLst/>
            <a:ahLst/>
            <a:cxnLst/>
            <a:rect l="0" t="0" r="4572000" b="1928495"/>
            <a:pathLst>
              <a:path w="4572000" h="1928495" fill="none" extrusionOk="0">
                <a:moveTo>
                  <a:pt x="0" y="0"/>
                </a:moveTo>
                <a:lnTo>
                  <a:pt x="4572000" y="0"/>
                </a:lnTo>
                <a:lnTo>
                  <a:pt x="4572000" y="1928495"/>
                </a:lnTo>
                <a:lnTo>
                  <a:pt x="0" y="1928495"/>
                </a:lnTo>
                <a:close/>
              </a:path>
            </a:pathLst>
          </a:custGeom>
          <a:noFill/>
          <a:ln w="12700" cap="flat" cmpd="sng" algn="ctr">
            <a:solidFill>
              <a:srgbClr val="000000"/>
            </a:solidFill>
            <a:prstDash val="solid"/>
            <a:headEnd type="none"/>
            <a:tailEnd type="none"/>
          </a:ln>
        </p:spPr>
      </p:sp>
      <p:sp>
        <p:nvSpPr>
          <p:cNvPr id="3" name="Google Shape;161;g2c4964ff968_0_19:notes"/>
          <p:cNvSpPr>
            <a:spLocks noGrp="1" noChangeArrowheads="1"/>
            <a:extLst>
              <a:ext uri="smNativeData">
                <pr:smNativeData xmlns:pr="smNativeData" xmlns="smNativeData" val="SMDATA_15_xQX8ZRMAAAAlAAAAZAAAAA0AAAAAbgAAADcAAABuAAAANw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BER8Q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AMAAOsQAACkHwAAwx4AABAAAAAmAAAACAAAAL0/AAD/HwAA"/>
              </a:ext>
            </a:extLst>
          </p:cNvSpPr>
          <p:nvPr>
            <p:ph type="body" idx="1"/>
          </p:nvPr>
        </p:nvSpPr>
        <p:spPr>
          <a:xfrm>
            <a:off x="571500" y="2750185"/>
            <a:ext cx="4572000" cy="2250440"/>
          </a:xfrm>
          <a:prstGeom prst="rect">
            <a:avLst/>
          </a:prstGeom>
          <a:noFill/>
          <a:ln>
            <a:noFill/>
          </a:ln>
        </p:spPr>
        <p:txBody>
          <a:bodyPr vert="horz" wrap="square" lIns="69850" tIns="34925" rIns="69850" bIns="34925" numCol="1" spcCol="215900" anchor="t">
            <a:prstTxWarp prst="textNoShape">
              <a:avLst/>
            </a:prstTxWarp>
          </a:bodyPr>
          <a:lstStyle/>
          <a:p>
            <a:pPr marL="0" indent="0" algn="l">
              <a:lnSpc>
                <a:spcPct val="100000"/>
              </a:lnSpc>
              <a:spcBef>
                <a:spcPts val="0"/>
              </a:spcBef>
              <a:spcAft>
                <a:spcPts val="0"/>
              </a:spcAft>
              <a:buNone/>
            </a:pPr>
            <a:endParaRPr cap="none"/>
          </a:p>
        </p:txBody>
      </p:sp>
      <p:sp>
        <p:nvSpPr>
          <p:cNvPr id="4" name="Google Shape;162;g2c4964ff968_0_19:notes"/>
          <p:cNvSpPr>
            <a:spLocks noGrp="1" noChangeArrowheads="1"/>
            <a:extLst>
              <a:ext uri="smNativeData">
                <pr:smNativeData xmlns:pr="smNativeData" xmlns="smNativeData" val="SMDATA_15_xQX8ZRMAAAAlAAAAZAAAAA0AAAAAbgAAADcAAABuAAAANw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HLLLX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hMAAGUhAAAmIwAAKCMAABAAAAAmAAAACAAAAL0/AAD/HwAA"/>
              </a:ext>
            </a:extLst>
          </p:cNvSpPr>
          <p:nvPr>
            <p:ph type="sldNum" idx="12"/>
          </p:nvPr>
        </p:nvSpPr>
        <p:spPr>
          <a:xfrm>
            <a:off x="3237230" y="5428615"/>
            <a:ext cx="2476500" cy="286385"/>
          </a:xfrm>
          <a:prstGeom prst="rect">
            <a:avLst/>
          </a:prstGeom>
          <a:noFill/>
          <a:ln>
            <a:noFill/>
          </a:ln>
        </p:spPr>
        <p:txBody>
          <a:bodyPr vert="horz" wrap="square" lIns="69850" tIns="34925" rIns="69850" bIns="34925" numCol="1" spcCol="215900" anchor="b">
            <a:prstTxWarp prst="textNoShape">
              <a:avLst/>
            </a:prstTxWarp>
          </a:bodyPr>
          <a:lstStyle/>
          <a:p>
            <a:pPr marL="0" indent="0" algn="r">
              <a:lnSpc>
                <a:spcPct val="100000"/>
              </a:lnSpc>
              <a:spcBef>
                <a:spcPts val="0"/>
              </a:spcBef>
              <a:spcAft>
                <a:spcPts val="0"/>
              </a:spcAft>
              <a:buNone/>
            </a:pPr>
            <a:fld id="{6EF6022D-6383-A3F4-CD4E-95A14C003BC0}" type="slidenum">
              <a:rPr lang="en-us" sz="1100" cap="none"/>
              <a:t>‹#›</a:t>
            </a:fld>
            <a:endParaRPr sz="1100" cap="none"/>
          </a:p>
        </p:txBody>
      </p:sp>
    </p:spTree>
  </p:cSld>
  <p:clrMapOvr>
    <a:masterClrMapping/>
  </p:clrMapOvr>
</p:notes>
</file>

<file path=ppt/notesSlides/notesSlide1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69;g2c4964ff968_0_57:notes"/>
          <p:cNvSpPr>
            <a:spLocks noGrp="1" noChangeArrowheads="1"/>
            <a:extLst>
              <a:ext uri="smNativeData">
                <pr:smNativeData xmlns:pr="smNativeData" xmlns="smNativeData" val="SMDATA_15_xQX8ZRMAAAAlAAAACwAAAA0AAAAAhAMAAGUEAACkHwAAQh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hAMAAGUEAACkHwAAQhAAABAAAAAmAAAACAAAAAEPAAD/HwAA"/>
              </a:ext>
            </a:extLst>
          </p:cNvSpPr>
          <p:nvPr>
            <p:ph type="sldImg" idx="2"/>
          </p:nvPr>
        </p:nvSpPr>
        <p:spPr>
          <a:xfrm>
            <a:off x="571500" y="714375"/>
            <a:ext cx="4572000" cy="1928495"/>
          </a:xfrm>
          <a:custGeom>
            <a:avLst/>
            <a:gdLst/>
            <a:ahLst/>
            <a:cxnLst/>
            <a:rect l="0" t="0" r="4572000" b="1928495"/>
            <a:pathLst>
              <a:path w="4572000" h="1928495" fill="none" extrusionOk="0">
                <a:moveTo>
                  <a:pt x="0" y="0"/>
                </a:moveTo>
                <a:lnTo>
                  <a:pt x="4572000" y="0"/>
                </a:lnTo>
                <a:lnTo>
                  <a:pt x="4572000" y="1928495"/>
                </a:lnTo>
                <a:lnTo>
                  <a:pt x="0" y="1928495"/>
                </a:lnTo>
                <a:close/>
              </a:path>
            </a:pathLst>
          </a:custGeom>
          <a:noFill/>
          <a:ln w="12700" cap="flat" cmpd="sng" algn="ctr">
            <a:solidFill>
              <a:srgbClr val="000000"/>
            </a:solidFill>
            <a:prstDash val="solid"/>
            <a:headEnd type="none"/>
            <a:tailEnd type="none"/>
          </a:ln>
        </p:spPr>
      </p:sp>
      <p:sp>
        <p:nvSpPr>
          <p:cNvPr id="3" name="Google Shape;170;g2c4964ff968_0_57:notes"/>
          <p:cNvSpPr>
            <a:spLocks noGrp="1" noChangeArrowheads="1"/>
            <a:extLst>
              <a:ext uri="smNativeData">
                <pr:smNativeData xmlns:pr="smNativeData" xmlns="smNativeData" val="SMDATA_15_xQX8ZRMAAAAlAAAAZAAAAA0AAAAAbgAAADcAAABuAAAANw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qjkz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AMAAOsQAACkHwAAwx4AABAAAAAmAAAACAAAAL0/AAD/HwAA"/>
              </a:ext>
            </a:extLst>
          </p:cNvSpPr>
          <p:nvPr>
            <p:ph type="body" idx="1"/>
          </p:nvPr>
        </p:nvSpPr>
        <p:spPr>
          <a:xfrm>
            <a:off x="571500" y="2750185"/>
            <a:ext cx="4572000" cy="2250440"/>
          </a:xfrm>
          <a:prstGeom prst="rect">
            <a:avLst/>
          </a:prstGeom>
          <a:noFill/>
          <a:ln>
            <a:noFill/>
          </a:ln>
        </p:spPr>
        <p:txBody>
          <a:bodyPr vert="horz" wrap="square" lIns="69850" tIns="34925" rIns="69850" bIns="34925" numCol="1" spcCol="215900" anchor="t">
            <a:prstTxWarp prst="textNoShape">
              <a:avLst/>
            </a:prstTxWarp>
          </a:bodyPr>
          <a:lstStyle/>
          <a:p>
            <a:pPr marL="0" indent="0" algn="l">
              <a:lnSpc>
                <a:spcPct val="100000"/>
              </a:lnSpc>
              <a:spcBef>
                <a:spcPts val="0"/>
              </a:spcBef>
              <a:spcAft>
                <a:spcPts val="0"/>
              </a:spcAft>
              <a:buNone/>
            </a:pPr>
            <a:endParaRPr cap="none"/>
          </a:p>
        </p:txBody>
      </p:sp>
      <p:sp>
        <p:nvSpPr>
          <p:cNvPr id="4" name="Google Shape;171;g2c4964ff968_0_57:notes"/>
          <p:cNvSpPr>
            <a:spLocks noGrp="1" noChangeArrowheads="1"/>
            <a:extLst>
              <a:ext uri="smNativeData">
                <pr:smNativeData xmlns:pr="smNativeData" xmlns="smNativeData" val="SMDATA_15_xQX8ZRMAAAAlAAAAZAAAAA0AAAAAbgAAADcAAABuAAAANw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MorFz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hMAAGUhAAAmIwAAKCMAABAAAAAmAAAACAAAAL0/AAD/HwAA"/>
              </a:ext>
            </a:extLst>
          </p:cNvSpPr>
          <p:nvPr>
            <p:ph type="sldNum" idx="12"/>
          </p:nvPr>
        </p:nvSpPr>
        <p:spPr>
          <a:xfrm>
            <a:off x="3237230" y="5428615"/>
            <a:ext cx="2476500" cy="286385"/>
          </a:xfrm>
          <a:prstGeom prst="rect">
            <a:avLst/>
          </a:prstGeom>
          <a:noFill/>
          <a:ln>
            <a:noFill/>
          </a:ln>
        </p:spPr>
        <p:txBody>
          <a:bodyPr vert="horz" wrap="square" lIns="69850" tIns="34925" rIns="69850" bIns="34925" numCol="1" spcCol="215900" anchor="b">
            <a:prstTxWarp prst="textNoShape">
              <a:avLst/>
            </a:prstTxWarp>
          </a:bodyPr>
          <a:lstStyle/>
          <a:p>
            <a:pPr marL="0" indent="0" algn="r">
              <a:lnSpc>
                <a:spcPct val="100000"/>
              </a:lnSpc>
              <a:spcBef>
                <a:spcPts val="0"/>
              </a:spcBef>
              <a:spcAft>
                <a:spcPts val="0"/>
              </a:spcAft>
              <a:buNone/>
            </a:pPr>
            <a:fld id="{6EF65E97-D983-A3A8-CD4E-2FFD10003B7A}" type="slidenum">
              <a:rPr lang="en-us" sz="1100" cap="none"/>
              <a:t>‹#›</a:t>
            </a:fld>
            <a:endParaRPr sz="1100" cap="none"/>
          </a:p>
        </p:txBody>
      </p:sp>
    </p:spTree>
  </p:cSld>
  <p:clrMapOvr>
    <a:masterClrMapping/>
  </p:clrMapOvr>
</p:notes>
</file>

<file path=ppt/notesSlides/notesSlide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66;g2c4a6bcab5f_1_78:notes"/>
          <p:cNvSpPr>
            <a:spLocks noGrp="1" noChangeArrowheads="1"/>
            <a:extLst>
              <a:ext uri="smNativeData">
                <pr:smNativeData xmlns:pr="smNativeData" xmlns="smNativeData" val="SMDATA_15_xQX8ZRMAAAAlAAAACwAAAA0AAAAAhAMAAGUEAACkHwAAQx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CB4b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hAMAAGUEAACkHwAAQxAAABAAAAAmAAAACAAAAAEPAAD/HwAA"/>
              </a:ext>
            </a:extLst>
          </p:cNvSpPr>
          <p:nvPr>
            <p:ph type="sldImg" idx="2"/>
          </p:nvPr>
        </p:nvSpPr>
        <p:spPr>
          <a:xfrm>
            <a:off x="571500" y="714375"/>
            <a:ext cx="4572000" cy="1929130"/>
          </a:xfrm>
          <a:custGeom>
            <a:avLst/>
            <a:gdLst/>
            <a:ahLst/>
            <a:cxnLst/>
            <a:rect l="0" t="0" r="4572000" b="1929130"/>
            <a:pathLst>
              <a:path w="4572000" h="1929130" fill="none" extrusionOk="0">
                <a:moveTo>
                  <a:pt x="0" y="0"/>
                </a:moveTo>
                <a:lnTo>
                  <a:pt x="4572000" y="0"/>
                </a:lnTo>
                <a:lnTo>
                  <a:pt x="4572000" y="1929130"/>
                </a:lnTo>
                <a:lnTo>
                  <a:pt x="0" y="1929130"/>
                </a:lnTo>
                <a:close/>
              </a:path>
            </a:pathLst>
          </a:custGeom>
          <a:noFill/>
          <a:ln w="12700" cap="flat" cmpd="sng" algn="ctr">
            <a:solidFill>
              <a:srgbClr val="000000"/>
            </a:solidFill>
            <a:prstDash val="solid"/>
            <a:headEnd type="none"/>
            <a:tailEnd type="none"/>
          </a:ln>
        </p:spPr>
      </p:sp>
      <p:sp>
        <p:nvSpPr>
          <p:cNvPr id="3" name="Google Shape;67;g2c4a6bcab5f_1_78:notes"/>
          <p:cNvSpPr>
            <a:spLocks noGrp="1" noChangeArrowheads="1"/>
            <a:extLst>
              <a:ext uri="smNativeData">
                <pr:smNativeData xmlns:pr="smNativeData" xmlns="smNativeData" val="SMDATA_15_xQX8ZRMAAAAlAAAAZAAAAA0AAAAAbgAAADcAAABuAAAANw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AMAAOsQAACkHwAAwx4AABAAAAAmAAAACAAAAL0/AAD/HwAA"/>
              </a:ext>
            </a:extLst>
          </p:cNvSpPr>
          <p:nvPr>
            <p:ph type="body" idx="1"/>
          </p:nvPr>
        </p:nvSpPr>
        <p:spPr>
          <a:xfrm>
            <a:off x="571500" y="2750185"/>
            <a:ext cx="4572000" cy="2250440"/>
          </a:xfrm>
          <a:prstGeom prst="rect">
            <a:avLst/>
          </a:prstGeom>
          <a:noFill/>
          <a:ln>
            <a:noFill/>
          </a:ln>
        </p:spPr>
        <p:txBody>
          <a:bodyPr vert="horz" wrap="square" lIns="69850" tIns="34925" rIns="69850" bIns="34925" numCol="1" spcCol="215900" anchor="t">
            <a:prstTxWarp prst="textNoShape">
              <a:avLst/>
            </a:prstTxWarp>
          </a:bodyPr>
          <a:lstStyle/>
          <a:p>
            <a:pPr marL="0" indent="0" algn="l">
              <a:lnSpc>
                <a:spcPct val="100000"/>
              </a:lnSpc>
              <a:spcBef>
                <a:spcPts val="0"/>
              </a:spcBef>
              <a:spcAft>
                <a:spcPts val="0"/>
              </a:spcAft>
              <a:buNone/>
            </a:pPr>
            <a:endParaRPr cap="none"/>
          </a:p>
        </p:txBody>
      </p:sp>
      <p:sp>
        <p:nvSpPr>
          <p:cNvPr id="4" name="Google Shape;68;g2c4a6bcab5f_1_78:notes"/>
          <p:cNvSpPr>
            <a:spLocks noGrp="1" noChangeArrowheads="1"/>
            <a:extLst>
              <a:ext uri="smNativeData">
                <pr:smNativeData xmlns:pr="smNativeData" xmlns="smNativeData" val="SMDATA_15_xQX8ZRMAAAAlAAAAZAAAAA0AAAAAbgAAADcAAABuAAAANw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hMAAGUhAAAmIwAAKCMAABAAAAAmAAAACAAAAL0/AAD/HwAA"/>
              </a:ext>
            </a:extLst>
          </p:cNvSpPr>
          <p:nvPr>
            <p:ph type="sldNum" idx="12"/>
          </p:nvPr>
        </p:nvSpPr>
        <p:spPr>
          <a:xfrm>
            <a:off x="3237230" y="5428615"/>
            <a:ext cx="2476500" cy="286385"/>
          </a:xfrm>
          <a:prstGeom prst="rect">
            <a:avLst/>
          </a:prstGeom>
          <a:noFill/>
          <a:ln>
            <a:noFill/>
          </a:ln>
        </p:spPr>
        <p:txBody>
          <a:bodyPr vert="horz" wrap="square" lIns="69850" tIns="34925" rIns="69850" bIns="34925" numCol="1" spcCol="215900" anchor="b">
            <a:prstTxWarp prst="textNoShape">
              <a:avLst/>
            </a:prstTxWarp>
          </a:bodyPr>
          <a:lstStyle/>
          <a:p>
            <a:pPr marL="0" indent="0" algn="r">
              <a:lnSpc>
                <a:spcPct val="100000"/>
              </a:lnSpc>
              <a:spcBef>
                <a:spcPts val="0"/>
              </a:spcBef>
              <a:spcAft>
                <a:spcPts val="0"/>
              </a:spcAft>
              <a:buNone/>
            </a:pPr>
            <a:fld id="{6EF62DED-A383-A3DB-CD4E-558E63003B00}" type="slidenum">
              <a:rPr lang="en-us" sz="1100" cap="none"/>
              <a:t>‹#›</a:t>
            </a:fld>
            <a:endParaRPr sz="1100" cap="none"/>
          </a:p>
        </p:txBody>
      </p:sp>
    </p:spTree>
  </p:cSld>
  <p:clrMapOvr>
    <a:masterClrMapping/>
  </p:clrMapOvr>
</p:notes>
</file>

<file path=ppt/notesSlides/notesSlide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5;g2c4a6bcab5f_1_2:notes"/>
          <p:cNvSpPr>
            <a:spLocks noGrp="1" noChangeArrowheads="1"/>
            <a:extLst>
              <a:ext uri="smNativeData">
                <pr:smNativeData xmlns:pr="smNativeData" xmlns="smNativeData" val="SMDATA_15_xQX8ZRMAAAAlAAAACwAAAA0AAAAAhAMAAGUEAACkHwAAQx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hAMAAGUEAACkHwAAQxAAABAAAAAmAAAACAAAAAEPAAD/HwAA"/>
              </a:ext>
            </a:extLst>
          </p:cNvSpPr>
          <p:nvPr>
            <p:ph type="sldImg" idx="2"/>
          </p:nvPr>
        </p:nvSpPr>
        <p:spPr>
          <a:xfrm>
            <a:off x="571500" y="714375"/>
            <a:ext cx="4572000" cy="1929130"/>
          </a:xfrm>
          <a:custGeom>
            <a:avLst/>
            <a:gdLst/>
            <a:ahLst/>
            <a:cxnLst/>
            <a:rect l="0" t="0" r="4572000" b="1929130"/>
            <a:pathLst>
              <a:path w="4572000" h="1929130" fill="none" extrusionOk="0">
                <a:moveTo>
                  <a:pt x="0" y="0"/>
                </a:moveTo>
                <a:lnTo>
                  <a:pt x="4572000" y="0"/>
                </a:lnTo>
                <a:lnTo>
                  <a:pt x="4572000" y="1929130"/>
                </a:lnTo>
                <a:lnTo>
                  <a:pt x="0" y="1929130"/>
                </a:lnTo>
                <a:close/>
              </a:path>
            </a:pathLst>
          </a:custGeom>
          <a:noFill/>
          <a:ln w="12700" cap="flat" cmpd="sng" algn="ctr">
            <a:solidFill>
              <a:srgbClr val="000000"/>
            </a:solidFill>
            <a:prstDash val="solid"/>
            <a:headEnd type="none"/>
            <a:tailEnd type="none"/>
          </a:ln>
        </p:spPr>
      </p:sp>
      <p:sp>
        <p:nvSpPr>
          <p:cNvPr id="3" name="Google Shape;76;g2c4a6bcab5f_1_2:notes"/>
          <p:cNvSpPr>
            <a:spLocks noGrp="1" noChangeArrowheads="1"/>
            <a:extLst>
              <a:ext uri="smNativeData">
                <pr:smNativeData xmlns:pr="smNativeData" xmlns="smNativeData" val="SMDATA_15_xQX8ZRMAAAAlAAAAZAAAAA0AAAAAbgAAADcAAABuAAAANw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AMAAOsQAACkHwAAwx4AABAAAAAmAAAACAAAAL0/AAD/HwAA"/>
              </a:ext>
            </a:extLst>
          </p:cNvSpPr>
          <p:nvPr>
            <p:ph type="body" idx="1"/>
          </p:nvPr>
        </p:nvSpPr>
        <p:spPr>
          <a:xfrm>
            <a:off x="571500" y="2750185"/>
            <a:ext cx="4572000" cy="2250440"/>
          </a:xfrm>
          <a:prstGeom prst="rect">
            <a:avLst/>
          </a:prstGeom>
          <a:noFill/>
          <a:ln>
            <a:noFill/>
          </a:ln>
        </p:spPr>
        <p:txBody>
          <a:bodyPr vert="horz" wrap="square" lIns="69850" tIns="34925" rIns="69850" bIns="34925" numCol="1" spcCol="215900" anchor="t">
            <a:prstTxWarp prst="textNoShape">
              <a:avLst/>
            </a:prstTxWarp>
          </a:bodyPr>
          <a:lstStyle/>
          <a:p>
            <a:pPr marL="0" indent="0" algn="l">
              <a:lnSpc>
                <a:spcPct val="100000"/>
              </a:lnSpc>
              <a:spcBef>
                <a:spcPts val="0"/>
              </a:spcBef>
              <a:spcAft>
                <a:spcPts val="0"/>
              </a:spcAft>
              <a:buNone/>
            </a:pPr>
            <a:endParaRPr cap="none"/>
          </a:p>
        </p:txBody>
      </p:sp>
      <p:sp>
        <p:nvSpPr>
          <p:cNvPr id="4" name="Google Shape;77;g2c4a6bcab5f_1_2:notes"/>
          <p:cNvSpPr>
            <a:spLocks noGrp="1" noChangeArrowheads="1"/>
            <a:extLst>
              <a:ext uri="smNativeData">
                <pr:smNativeData xmlns:pr="smNativeData" xmlns="smNativeData" val="SMDATA_15_xQX8ZRMAAAAlAAAAZAAAAA0AAAAAbgAAADcAAABuAAAANw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hMAAGUhAAAmIwAAKCMAABAAAAAmAAAACAAAAL0/AAD/HwAA"/>
              </a:ext>
            </a:extLst>
          </p:cNvSpPr>
          <p:nvPr>
            <p:ph type="sldNum" idx="12"/>
          </p:nvPr>
        </p:nvSpPr>
        <p:spPr>
          <a:xfrm>
            <a:off x="3237230" y="5428615"/>
            <a:ext cx="2476500" cy="286385"/>
          </a:xfrm>
          <a:prstGeom prst="rect">
            <a:avLst/>
          </a:prstGeom>
          <a:noFill/>
          <a:ln>
            <a:noFill/>
          </a:ln>
        </p:spPr>
        <p:txBody>
          <a:bodyPr vert="horz" wrap="square" lIns="69850" tIns="34925" rIns="69850" bIns="34925" numCol="1" spcCol="215900" anchor="b">
            <a:prstTxWarp prst="textNoShape">
              <a:avLst/>
            </a:prstTxWarp>
          </a:bodyPr>
          <a:lstStyle/>
          <a:p>
            <a:pPr marL="0" indent="0" algn="r">
              <a:lnSpc>
                <a:spcPct val="100000"/>
              </a:lnSpc>
              <a:spcBef>
                <a:spcPts val="0"/>
              </a:spcBef>
              <a:spcAft>
                <a:spcPts val="0"/>
              </a:spcAft>
              <a:buNone/>
            </a:pPr>
            <a:fld id="{6EF64117-5983-A3B7-CD4E-AFE20F003BFA}" type="slidenum">
              <a:rPr lang="en-us" sz="900" cap="none"/>
              <a:t>‹#›</a:t>
            </a:fld>
            <a:endParaRPr sz="1100" cap="none"/>
          </a:p>
        </p:txBody>
      </p:sp>
    </p:spTree>
  </p:cSld>
  <p:clrMapOvr>
    <a:masterClrMapping/>
  </p:clrMapOvr>
</p:notes>
</file>

<file path=ppt/notesSlides/notesSlide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85;g2c4a6bcab5f_1_12:notes"/>
          <p:cNvSpPr>
            <a:spLocks noGrp="1" noChangeArrowheads="1"/>
            <a:extLst>
              <a:ext uri="smNativeData">
                <pr:smNativeData xmlns:pr="smNativeData" xmlns="smNativeData" val="SMDATA_15_xQX8ZRMAAAAlAAAACwAAAA0AAAAAhAMAAGUEAACkHwAAQx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hAMAAGUEAACkHwAAQxAAABAAAAAmAAAACAAAAAEPAAD/HwAA"/>
              </a:ext>
            </a:extLst>
          </p:cNvSpPr>
          <p:nvPr>
            <p:ph type="sldImg" idx="2"/>
          </p:nvPr>
        </p:nvSpPr>
        <p:spPr>
          <a:xfrm>
            <a:off x="571500" y="714375"/>
            <a:ext cx="4572000" cy="1929130"/>
          </a:xfrm>
          <a:custGeom>
            <a:avLst/>
            <a:gdLst/>
            <a:ahLst/>
            <a:cxnLst/>
            <a:rect l="0" t="0" r="4572000" b="1929130"/>
            <a:pathLst>
              <a:path w="4572000" h="1929130" fill="none" extrusionOk="0">
                <a:moveTo>
                  <a:pt x="0" y="0"/>
                </a:moveTo>
                <a:lnTo>
                  <a:pt x="4572000" y="0"/>
                </a:lnTo>
                <a:lnTo>
                  <a:pt x="4572000" y="1929130"/>
                </a:lnTo>
                <a:lnTo>
                  <a:pt x="0" y="1929130"/>
                </a:lnTo>
                <a:close/>
              </a:path>
            </a:pathLst>
          </a:custGeom>
          <a:noFill/>
          <a:ln w="12700" cap="flat" cmpd="sng" algn="ctr">
            <a:solidFill>
              <a:srgbClr val="000000"/>
            </a:solidFill>
            <a:prstDash val="solid"/>
            <a:headEnd type="none"/>
            <a:tailEnd type="none"/>
          </a:ln>
        </p:spPr>
      </p:sp>
      <p:sp>
        <p:nvSpPr>
          <p:cNvPr id="3" name="Google Shape;86;g2c4a6bcab5f_1_12:notes"/>
          <p:cNvSpPr>
            <a:spLocks noGrp="1" noChangeArrowheads="1"/>
            <a:extLst>
              <a:ext uri="smNativeData">
                <pr:smNativeData xmlns:pr="smNativeData" xmlns="smNativeData" val="SMDATA_15_xQX8ZRMAAAAlAAAAZAAAAA0AAAAAbgAAADcAAABuAAAANw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AMAAOsQAACkHwAAwx4AABAAAAAmAAAACAAAAL0/AAD/HwAA"/>
              </a:ext>
            </a:extLst>
          </p:cNvSpPr>
          <p:nvPr>
            <p:ph type="body" idx="1"/>
          </p:nvPr>
        </p:nvSpPr>
        <p:spPr>
          <a:xfrm>
            <a:off x="571500" y="2750185"/>
            <a:ext cx="4572000" cy="2250440"/>
          </a:xfrm>
          <a:prstGeom prst="rect">
            <a:avLst/>
          </a:prstGeom>
          <a:noFill/>
          <a:ln>
            <a:noFill/>
          </a:ln>
        </p:spPr>
        <p:txBody>
          <a:bodyPr vert="horz" wrap="square" lIns="69850" tIns="34925" rIns="69850" bIns="34925" numCol="1" spcCol="215900" anchor="t">
            <a:prstTxWarp prst="textNoShape">
              <a:avLst/>
            </a:prstTxWarp>
          </a:bodyPr>
          <a:lstStyle/>
          <a:p>
            <a:pPr marL="0" indent="0" algn="l">
              <a:lnSpc>
                <a:spcPct val="100000"/>
              </a:lnSpc>
              <a:spcBef>
                <a:spcPts val="0"/>
              </a:spcBef>
              <a:spcAft>
                <a:spcPts val="0"/>
              </a:spcAft>
              <a:buNone/>
            </a:pPr>
            <a:endParaRPr cap="none"/>
          </a:p>
        </p:txBody>
      </p:sp>
      <p:sp>
        <p:nvSpPr>
          <p:cNvPr id="4" name="Google Shape;87;g2c4a6bcab5f_1_12:notes"/>
          <p:cNvSpPr>
            <a:spLocks noGrp="1" noChangeArrowheads="1"/>
            <a:extLst>
              <a:ext uri="smNativeData">
                <pr:smNativeData xmlns:pr="smNativeData" xmlns="smNativeData" val="SMDATA_15_xQX8ZRMAAAAlAAAAZAAAAA0AAAAAbgAAADcAAABuAAAANw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hMAAGUhAAAmIwAAKCMAABAAAAAmAAAACAAAAL0/AAD/HwAA"/>
              </a:ext>
            </a:extLst>
          </p:cNvSpPr>
          <p:nvPr>
            <p:ph type="sldNum" idx="12"/>
          </p:nvPr>
        </p:nvSpPr>
        <p:spPr>
          <a:xfrm>
            <a:off x="3237230" y="5428615"/>
            <a:ext cx="2476500" cy="286385"/>
          </a:xfrm>
          <a:prstGeom prst="rect">
            <a:avLst/>
          </a:prstGeom>
          <a:noFill/>
          <a:ln>
            <a:noFill/>
          </a:ln>
        </p:spPr>
        <p:txBody>
          <a:bodyPr vert="horz" wrap="square" lIns="69850" tIns="34925" rIns="69850" bIns="34925" numCol="1" spcCol="215900" anchor="b">
            <a:prstTxWarp prst="textNoShape">
              <a:avLst/>
            </a:prstTxWarp>
          </a:bodyPr>
          <a:lstStyle/>
          <a:p>
            <a:pPr marL="0" indent="0" algn="r">
              <a:lnSpc>
                <a:spcPct val="100000"/>
              </a:lnSpc>
              <a:spcBef>
                <a:spcPts val="0"/>
              </a:spcBef>
              <a:spcAft>
                <a:spcPts val="0"/>
              </a:spcAft>
              <a:buNone/>
            </a:pPr>
            <a:fld id="{6EF61C71-3F83-A3EA-CD4E-C9BF52003B9C}" type="slidenum">
              <a:rPr lang="en-us" sz="1100" cap="none"/>
              <a:t>‹#›</a:t>
            </a:fld>
            <a:endParaRPr sz="1100" cap="none"/>
          </a:p>
        </p:txBody>
      </p:sp>
    </p:spTree>
  </p:cSld>
  <p:clrMapOvr>
    <a:masterClrMapping/>
  </p:clrMapOvr>
</p:notes>
</file>

<file path=ppt/notesSlides/notesSlide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09;g2c4a6bcab5f_1_35:notes"/>
          <p:cNvSpPr>
            <a:spLocks noGrp="1" noChangeArrowheads="1"/>
            <a:extLst>
              <a:ext uri="smNativeData">
                <pr:smNativeData xmlns:pr="smNativeData" xmlns="smNativeData" val="SMDATA_15_xQX8ZRMAAAAlAAAACwAAAA0AAAAAhAMAAGUEAACkHwAAQx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IGMR/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hAMAAGUEAACkHwAAQxAAABAAAAAmAAAACAAAAAEPAAD/HwAA"/>
              </a:ext>
            </a:extLst>
          </p:cNvSpPr>
          <p:nvPr>
            <p:ph type="sldImg" idx="2"/>
          </p:nvPr>
        </p:nvSpPr>
        <p:spPr>
          <a:xfrm>
            <a:off x="571500" y="714375"/>
            <a:ext cx="4572000" cy="1929130"/>
          </a:xfrm>
          <a:custGeom>
            <a:avLst/>
            <a:gdLst/>
            <a:ahLst/>
            <a:cxnLst/>
            <a:rect l="0" t="0" r="4572000" b="1929130"/>
            <a:pathLst>
              <a:path w="4572000" h="1929130" fill="none" extrusionOk="0">
                <a:moveTo>
                  <a:pt x="0" y="0"/>
                </a:moveTo>
                <a:lnTo>
                  <a:pt x="4572000" y="0"/>
                </a:lnTo>
                <a:lnTo>
                  <a:pt x="4572000" y="1929130"/>
                </a:lnTo>
                <a:lnTo>
                  <a:pt x="0" y="1929130"/>
                </a:lnTo>
                <a:close/>
              </a:path>
            </a:pathLst>
          </a:custGeom>
          <a:noFill/>
          <a:ln w="12700" cap="flat" cmpd="sng" algn="ctr">
            <a:solidFill>
              <a:srgbClr val="000000"/>
            </a:solidFill>
            <a:prstDash val="solid"/>
            <a:headEnd type="none"/>
            <a:tailEnd type="none"/>
          </a:ln>
        </p:spPr>
      </p:sp>
      <p:sp>
        <p:nvSpPr>
          <p:cNvPr id="3" name="Google Shape;110;g2c4a6bcab5f_1_35:notes"/>
          <p:cNvSpPr>
            <a:spLocks noGrp="1" noChangeArrowheads="1"/>
            <a:extLst>
              <a:ext uri="smNativeData">
                <pr:smNativeData xmlns:pr="smNativeData" xmlns="smNativeData" val="SMDATA_15_xQX8ZRMAAAAlAAAAZAAAAA0AAAAAbgAAADcAAABuAAAANw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AMAAOsQAACkHwAAwx4AABAAAAAmAAAACAAAAL0/AAD/HwAA"/>
              </a:ext>
            </a:extLst>
          </p:cNvSpPr>
          <p:nvPr>
            <p:ph type="body" idx="1"/>
          </p:nvPr>
        </p:nvSpPr>
        <p:spPr>
          <a:xfrm>
            <a:off x="571500" y="2750185"/>
            <a:ext cx="4572000" cy="2250440"/>
          </a:xfrm>
          <a:prstGeom prst="rect">
            <a:avLst/>
          </a:prstGeom>
          <a:noFill/>
          <a:ln>
            <a:noFill/>
          </a:ln>
        </p:spPr>
        <p:txBody>
          <a:bodyPr vert="horz" wrap="square" lIns="69850" tIns="34925" rIns="69850" bIns="34925" numCol="1" spcCol="215900" anchor="t">
            <a:prstTxWarp prst="textNoShape">
              <a:avLst/>
            </a:prstTxWarp>
          </a:bodyPr>
          <a:lstStyle/>
          <a:p>
            <a:pPr marL="0" indent="0" algn="l">
              <a:lnSpc>
                <a:spcPct val="100000"/>
              </a:lnSpc>
              <a:spcBef>
                <a:spcPts val="0"/>
              </a:spcBef>
              <a:spcAft>
                <a:spcPts val="0"/>
              </a:spcAft>
              <a:buNone/>
            </a:pPr>
            <a:endParaRPr cap="none"/>
          </a:p>
        </p:txBody>
      </p:sp>
      <p:sp>
        <p:nvSpPr>
          <p:cNvPr id="4" name="Google Shape;111;g2c4a6bcab5f_1_35:notes"/>
          <p:cNvSpPr>
            <a:spLocks noGrp="1" noChangeArrowheads="1"/>
            <a:extLst>
              <a:ext uri="smNativeData">
                <pr:smNativeData xmlns:pr="smNativeData" xmlns="smNativeData" val="SMDATA_15_xQX8ZRMAAAAlAAAAZAAAAA0AAAAAbgAAADcAAABuAAAANw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hMAAGUhAAAmIwAAKCMAABAAAAAmAAAACAAAAL0/AAD/HwAA"/>
              </a:ext>
            </a:extLst>
          </p:cNvSpPr>
          <p:nvPr>
            <p:ph type="sldNum" idx="12"/>
          </p:nvPr>
        </p:nvSpPr>
        <p:spPr>
          <a:xfrm>
            <a:off x="3237230" y="5428615"/>
            <a:ext cx="2476500" cy="286385"/>
          </a:xfrm>
          <a:prstGeom prst="rect">
            <a:avLst/>
          </a:prstGeom>
          <a:noFill/>
          <a:ln>
            <a:noFill/>
          </a:ln>
        </p:spPr>
        <p:txBody>
          <a:bodyPr vert="horz" wrap="square" lIns="69850" tIns="34925" rIns="69850" bIns="34925" numCol="1" spcCol="215900" anchor="b">
            <a:prstTxWarp prst="textNoShape">
              <a:avLst/>
            </a:prstTxWarp>
          </a:bodyPr>
          <a:lstStyle/>
          <a:p>
            <a:pPr marL="0" indent="0" algn="r">
              <a:lnSpc>
                <a:spcPct val="100000"/>
              </a:lnSpc>
              <a:spcBef>
                <a:spcPts val="0"/>
              </a:spcBef>
              <a:spcAft>
                <a:spcPts val="0"/>
              </a:spcAft>
              <a:buNone/>
            </a:pPr>
            <a:fld id="{6EF670BA-F483-A386-CD4E-02D33E003B57}" type="slidenum">
              <a:rPr lang="en-us" sz="1100" cap="none"/>
              <a:t>‹#›</a:t>
            </a:fld>
            <a:endParaRPr sz="1100" cap="none"/>
          </a:p>
        </p:txBody>
      </p:sp>
    </p:spTree>
  </p:cSld>
  <p:clrMapOvr>
    <a:masterClrMapping/>
  </p:clrMapOvr>
</p:notes>
</file>

<file path=ppt/notesSlides/notesSlide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19;g2c4a6bcab5f_1_47:notes"/>
          <p:cNvSpPr>
            <a:spLocks noGrp="1" noChangeArrowheads="1"/>
            <a:extLst>
              <a:ext uri="smNativeData">
                <pr:smNativeData xmlns:pr="smNativeData" xmlns="smNativeData" val="SMDATA_15_xQX8ZRMAAAAlAAAACwAAAA0AAAAAhAMAAGUEAACkHwAAQx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hAMAAGUEAACkHwAAQxAAABAAAAAmAAAACAAAAAEPAAD/HwAA"/>
              </a:ext>
            </a:extLst>
          </p:cNvSpPr>
          <p:nvPr>
            <p:ph type="sldImg" idx="2"/>
          </p:nvPr>
        </p:nvSpPr>
        <p:spPr>
          <a:xfrm>
            <a:off x="571500" y="714375"/>
            <a:ext cx="4572000" cy="1929130"/>
          </a:xfrm>
          <a:custGeom>
            <a:avLst/>
            <a:gdLst/>
            <a:ahLst/>
            <a:cxnLst/>
            <a:rect l="0" t="0" r="4572000" b="1929130"/>
            <a:pathLst>
              <a:path w="4572000" h="1929130" fill="none" extrusionOk="0">
                <a:moveTo>
                  <a:pt x="0" y="0"/>
                </a:moveTo>
                <a:lnTo>
                  <a:pt x="4572000" y="0"/>
                </a:lnTo>
                <a:lnTo>
                  <a:pt x="4572000" y="1929130"/>
                </a:lnTo>
                <a:lnTo>
                  <a:pt x="0" y="1929130"/>
                </a:lnTo>
                <a:close/>
              </a:path>
            </a:pathLst>
          </a:custGeom>
          <a:noFill/>
          <a:ln w="12700" cap="flat" cmpd="sng" algn="ctr">
            <a:solidFill>
              <a:srgbClr val="000000"/>
            </a:solidFill>
            <a:prstDash val="solid"/>
            <a:headEnd type="none"/>
            <a:tailEnd type="none"/>
          </a:ln>
        </p:spPr>
      </p:sp>
      <p:sp>
        <p:nvSpPr>
          <p:cNvPr id="3" name="Google Shape;120;g2c4a6bcab5f_1_47:notes"/>
          <p:cNvSpPr>
            <a:spLocks noGrp="1" noChangeArrowheads="1"/>
            <a:extLst>
              <a:ext uri="smNativeData">
                <pr:smNativeData xmlns:pr="smNativeData" xmlns="smNativeData" val="SMDATA_15_xQX8ZRMAAAAlAAAAZAAAAA0AAAAAbgAAADcAAABuAAAANw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AMAAOsQAACkHwAAwx4AABAAAAAmAAAACAAAAL0/AAD/HwAA"/>
              </a:ext>
            </a:extLst>
          </p:cNvSpPr>
          <p:nvPr>
            <p:ph type="body" idx="1"/>
          </p:nvPr>
        </p:nvSpPr>
        <p:spPr>
          <a:xfrm>
            <a:off x="571500" y="2750185"/>
            <a:ext cx="4572000" cy="2250440"/>
          </a:xfrm>
          <a:prstGeom prst="rect">
            <a:avLst/>
          </a:prstGeom>
          <a:noFill/>
          <a:ln>
            <a:noFill/>
          </a:ln>
        </p:spPr>
        <p:txBody>
          <a:bodyPr vert="horz" wrap="square" lIns="69850" tIns="34925" rIns="69850" bIns="34925" numCol="1" spcCol="215900" anchor="t">
            <a:prstTxWarp prst="textNoShape">
              <a:avLst/>
            </a:prstTxWarp>
          </a:bodyPr>
          <a:lstStyle/>
          <a:p>
            <a:pPr marL="0" indent="0" algn="l">
              <a:lnSpc>
                <a:spcPct val="100000"/>
              </a:lnSpc>
              <a:spcBef>
                <a:spcPts val="0"/>
              </a:spcBef>
              <a:spcAft>
                <a:spcPts val="0"/>
              </a:spcAft>
              <a:buNone/>
            </a:pPr>
            <a:endParaRPr cap="none"/>
          </a:p>
        </p:txBody>
      </p:sp>
      <p:sp>
        <p:nvSpPr>
          <p:cNvPr id="4" name="Google Shape;121;g2c4a6bcab5f_1_47:notes"/>
          <p:cNvSpPr>
            <a:spLocks noGrp="1" noChangeArrowheads="1"/>
            <a:extLst>
              <a:ext uri="smNativeData">
                <pr:smNativeData xmlns:pr="smNativeData" xmlns="smNativeData" val="SMDATA_15_xQX8ZRMAAAAlAAAAZAAAAA0AAAAAbgAAADcAAABuAAAANw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hMAAGUhAAAmIwAAKCMAABAAAAAmAAAACAAAAL0/AAD/HwAA"/>
              </a:ext>
            </a:extLst>
          </p:cNvSpPr>
          <p:nvPr>
            <p:ph type="sldNum" idx="12"/>
          </p:nvPr>
        </p:nvSpPr>
        <p:spPr>
          <a:xfrm>
            <a:off x="3237230" y="5428615"/>
            <a:ext cx="2476500" cy="286385"/>
          </a:xfrm>
          <a:prstGeom prst="rect">
            <a:avLst/>
          </a:prstGeom>
          <a:noFill/>
          <a:ln>
            <a:noFill/>
          </a:ln>
        </p:spPr>
        <p:txBody>
          <a:bodyPr vert="horz" wrap="square" lIns="69850" tIns="34925" rIns="69850" bIns="34925" numCol="1" spcCol="215900" anchor="b">
            <a:prstTxWarp prst="textNoShape">
              <a:avLst/>
            </a:prstTxWarp>
          </a:bodyPr>
          <a:lstStyle/>
          <a:p>
            <a:pPr marL="0" indent="0" algn="r">
              <a:lnSpc>
                <a:spcPct val="100000"/>
              </a:lnSpc>
              <a:spcBef>
                <a:spcPts val="0"/>
              </a:spcBef>
              <a:spcAft>
                <a:spcPts val="0"/>
              </a:spcAft>
              <a:buNone/>
            </a:pPr>
            <a:fld id="{6EF67D6F-2183-A38B-CD4E-D7DE33003B82}" type="slidenum">
              <a:rPr lang="en-us" sz="1100" cap="none"/>
              <a:t>‹#›</a:t>
            </a:fld>
            <a:endParaRPr sz="1100" cap="none"/>
          </a:p>
        </p:txBody>
      </p:sp>
    </p:spTree>
  </p:cSld>
  <p:clrMapOvr>
    <a:masterClrMapping/>
  </p:clrMapOvr>
</p:notes>
</file>

<file path=ppt/notesSlides/notesSlide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30;g2c4964ff968_0_35:notes"/>
          <p:cNvSpPr>
            <a:spLocks noGrp="1" noChangeArrowheads="1"/>
            <a:extLst>
              <a:ext uri="smNativeData">
                <pr:smNativeData xmlns:pr="smNativeData" xmlns="smNativeData" val="SMDATA_15_xQX8ZRMAAAAlAAAACwAAAA0AAAAAhAMAAGUEAACkHwAAQh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hAMAAGUEAACkHwAAQhAAABAAAAAmAAAACAAAAAEPAAD/HwAA"/>
              </a:ext>
            </a:extLst>
          </p:cNvSpPr>
          <p:nvPr>
            <p:ph type="sldImg" idx="2"/>
          </p:nvPr>
        </p:nvSpPr>
        <p:spPr>
          <a:xfrm>
            <a:off x="571500" y="714375"/>
            <a:ext cx="4572000" cy="1928495"/>
          </a:xfrm>
          <a:custGeom>
            <a:avLst/>
            <a:gdLst/>
            <a:ahLst/>
            <a:cxnLst/>
            <a:rect l="0" t="0" r="4572000" b="1928495"/>
            <a:pathLst>
              <a:path w="4572000" h="1928495" fill="none" extrusionOk="0">
                <a:moveTo>
                  <a:pt x="0" y="0"/>
                </a:moveTo>
                <a:lnTo>
                  <a:pt x="4572000" y="0"/>
                </a:lnTo>
                <a:lnTo>
                  <a:pt x="4572000" y="1928495"/>
                </a:lnTo>
                <a:lnTo>
                  <a:pt x="0" y="1928495"/>
                </a:lnTo>
                <a:close/>
              </a:path>
            </a:pathLst>
          </a:custGeom>
          <a:noFill/>
          <a:ln w="12700" cap="flat" cmpd="sng" algn="ctr">
            <a:solidFill>
              <a:srgbClr val="000000"/>
            </a:solidFill>
            <a:prstDash val="solid"/>
            <a:headEnd type="none"/>
            <a:tailEnd type="none"/>
          </a:ln>
        </p:spPr>
      </p:sp>
      <p:sp>
        <p:nvSpPr>
          <p:cNvPr id="3" name="Google Shape;131;g2c4964ff968_0_35:notes"/>
          <p:cNvSpPr>
            <a:spLocks noGrp="1" noChangeArrowheads="1"/>
            <a:extLst>
              <a:ext uri="smNativeData">
                <pr:smNativeData xmlns:pr="smNativeData" xmlns="smNativeData" val="SMDATA_15_xQX8ZRMAAAAlAAAAZAAAAA0AAAAAbgAAADcAAABuAAAANw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AMAAOsQAACkHwAAwx4AABAAAAAmAAAACAAAAL0/AAD/HwAA"/>
              </a:ext>
            </a:extLst>
          </p:cNvSpPr>
          <p:nvPr>
            <p:ph type="body" idx="1"/>
          </p:nvPr>
        </p:nvSpPr>
        <p:spPr>
          <a:xfrm>
            <a:off x="571500" y="2750185"/>
            <a:ext cx="4572000" cy="2250440"/>
          </a:xfrm>
          <a:prstGeom prst="rect">
            <a:avLst/>
          </a:prstGeom>
          <a:noFill/>
          <a:ln>
            <a:noFill/>
          </a:ln>
        </p:spPr>
        <p:txBody>
          <a:bodyPr vert="horz" wrap="square" lIns="69850" tIns="34925" rIns="69850" bIns="34925" numCol="1" spcCol="215900" anchor="t">
            <a:prstTxWarp prst="textNoShape">
              <a:avLst/>
            </a:prstTxWarp>
          </a:bodyPr>
          <a:lstStyle/>
          <a:p>
            <a:pPr marL="0" indent="0" algn="l">
              <a:lnSpc>
                <a:spcPct val="100000"/>
              </a:lnSpc>
              <a:spcBef>
                <a:spcPts val="0"/>
              </a:spcBef>
              <a:spcAft>
                <a:spcPts val="0"/>
              </a:spcAft>
              <a:buNone/>
            </a:pPr>
            <a:endParaRPr cap="none"/>
          </a:p>
        </p:txBody>
      </p:sp>
      <p:sp>
        <p:nvSpPr>
          <p:cNvPr id="4" name="Google Shape;132;g2c4964ff968_0_35:notes"/>
          <p:cNvSpPr>
            <a:spLocks noGrp="1" noChangeArrowheads="1"/>
            <a:extLst>
              <a:ext uri="smNativeData">
                <pr:smNativeData xmlns:pr="smNativeData" xmlns="smNativeData" val="SMDATA_15_xQX8ZRMAAAAlAAAAZAAAAA0AAAAAbgAAADcAAABuAAAANw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hMAAGUhAAAmIwAAKCMAABAAAAAmAAAACAAAAL0/AAD/HwAA"/>
              </a:ext>
            </a:extLst>
          </p:cNvSpPr>
          <p:nvPr>
            <p:ph type="sldNum" idx="12"/>
          </p:nvPr>
        </p:nvSpPr>
        <p:spPr>
          <a:xfrm>
            <a:off x="3237230" y="5428615"/>
            <a:ext cx="2476500" cy="286385"/>
          </a:xfrm>
          <a:prstGeom prst="rect">
            <a:avLst/>
          </a:prstGeom>
          <a:noFill/>
          <a:ln>
            <a:noFill/>
          </a:ln>
        </p:spPr>
        <p:txBody>
          <a:bodyPr vert="horz" wrap="square" lIns="69850" tIns="34925" rIns="69850" bIns="34925" numCol="1" spcCol="215900" anchor="b">
            <a:prstTxWarp prst="textNoShape">
              <a:avLst/>
            </a:prstTxWarp>
          </a:bodyPr>
          <a:lstStyle/>
          <a:p>
            <a:pPr marL="0" indent="0" algn="r">
              <a:lnSpc>
                <a:spcPct val="100000"/>
              </a:lnSpc>
              <a:spcBef>
                <a:spcPts val="0"/>
              </a:spcBef>
              <a:spcAft>
                <a:spcPts val="0"/>
              </a:spcAft>
              <a:buNone/>
            </a:pPr>
            <a:fld id="{6EF6225D-1383-A3D4-CD4E-E5816C003BB0}" type="slidenum">
              <a:rPr lang="en-us" sz="1100" cap="none"/>
              <a:t>‹#›</a:t>
            </a:fld>
            <a:endParaRPr sz="1100" cap="none"/>
          </a:p>
        </p:txBody>
      </p:sp>
    </p:spTree>
  </p:cSld>
  <p:clrMapOvr>
    <a:masterClrMapping/>
  </p:clrMapOvr>
</p:notes>
</file>

<file path=ppt/notesSlides/notesSlide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39;g2c4a6bcab5f_1_61:notes"/>
          <p:cNvSpPr>
            <a:spLocks noGrp="1" noChangeArrowheads="1"/>
            <a:extLst>
              <a:ext uri="smNativeData">
                <pr:smNativeData xmlns:pr="smNativeData" xmlns="smNativeData" val="SMDATA_15_xQX8ZRMAAAAlAAAACwAAAA0AAAAAhAMAAGUEAACkHwAAQx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HlwZ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hAMAAGUEAACkHwAAQxAAABAAAAAmAAAACAAAAAEPAAD/HwAA"/>
              </a:ext>
            </a:extLst>
          </p:cNvSpPr>
          <p:nvPr>
            <p:ph type="sldImg" idx="2"/>
          </p:nvPr>
        </p:nvSpPr>
        <p:spPr>
          <a:xfrm>
            <a:off x="571500" y="714375"/>
            <a:ext cx="4572000" cy="1929130"/>
          </a:xfrm>
          <a:custGeom>
            <a:avLst/>
            <a:gdLst/>
            <a:ahLst/>
            <a:cxnLst/>
            <a:rect l="0" t="0" r="4572000" b="1929130"/>
            <a:pathLst>
              <a:path w="4572000" h="1929130" fill="none" extrusionOk="0">
                <a:moveTo>
                  <a:pt x="0" y="0"/>
                </a:moveTo>
                <a:lnTo>
                  <a:pt x="4572000" y="0"/>
                </a:lnTo>
                <a:lnTo>
                  <a:pt x="4572000" y="1929130"/>
                </a:lnTo>
                <a:lnTo>
                  <a:pt x="0" y="1929130"/>
                </a:lnTo>
                <a:close/>
              </a:path>
            </a:pathLst>
          </a:custGeom>
          <a:noFill/>
          <a:ln w="12700" cap="flat" cmpd="sng" algn="ctr">
            <a:solidFill>
              <a:srgbClr val="000000"/>
            </a:solidFill>
            <a:prstDash val="solid"/>
            <a:headEnd type="none"/>
            <a:tailEnd type="none"/>
          </a:ln>
        </p:spPr>
      </p:sp>
      <p:sp>
        <p:nvSpPr>
          <p:cNvPr id="3" name="Google Shape;140;g2c4a6bcab5f_1_61:notes"/>
          <p:cNvSpPr>
            <a:spLocks noGrp="1" noChangeArrowheads="1"/>
            <a:extLst>
              <a:ext uri="smNativeData">
                <pr:smNativeData xmlns:pr="smNativeData" xmlns="smNativeData" val="SMDATA_15_xQX8ZRMAAAAlAAAAZAAAAA0AAAAAbgAAADcAAABuAAAANw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DI5uk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AMAAOsQAACkHwAAwx4AABAAAAAmAAAACAAAAL0/AAD/HwAA"/>
              </a:ext>
            </a:extLst>
          </p:cNvSpPr>
          <p:nvPr>
            <p:ph type="body" idx="1"/>
          </p:nvPr>
        </p:nvSpPr>
        <p:spPr>
          <a:xfrm>
            <a:off x="571500" y="2750185"/>
            <a:ext cx="4572000" cy="2250440"/>
          </a:xfrm>
          <a:prstGeom prst="rect">
            <a:avLst/>
          </a:prstGeom>
          <a:noFill/>
          <a:ln>
            <a:noFill/>
          </a:ln>
        </p:spPr>
        <p:txBody>
          <a:bodyPr vert="horz" wrap="square" lIns="69850" tIns="34925" rIns="69850" bIns="34925" numCol="1" spcCol="215900" anchor="t">
            <a:prstTxWarp prst="textNoShape">
              <a:avLst/>
            </a:prstTxWarp>
          </a:bodyPr>
          <a:lstStyle/>
          <a:p>
            <a:pPr marL="0" indent="0" algn="l">
              <a:lnSpc>
                <a:spcPct val="100000"/>
              </a:lnSpc>
              <a:spcBef>
                <a:spcPts val="0"/>
              </a:spcBef>
              <a:spcAft>
                <a:spcPts val="0"/>
              </a:spcAft>
              <a:buNone/>
            </a:pPr>
            <a:endParaRPr cap="none"/>
          </a:p>
        </p:txBody>
      </p:sp>
      <p:sp>
        <p:nvSpPr>
          <p:cNvPr id="4" name="Google Shape;141;g2c4a6bcab5f_1_61:notes"/>
          <p:cNvSpPr>
            <a:spLocks noGrp="1" noChangeArrowheads="1"/>
            <a:extLst>
              <a:ext uri="smNativeData">
                <pr:smNativeData xmlns:pr="smNativeData" xmlns="smNativeData" val="SMDATA_15_xQX8ZRMAAAAlAAAAZAAAAA0AAAAAbgAAADcAAABuAAAANw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IcoDk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hMAAGUhAAAmIwAAKCMAABAAAAAmAAAACAAAAL0/AAD/HwAA"/>
              </a:ext>
            </a:extLst>
          </p:cNvSpPr>
          <p:nvPr>
            <p:ph type="sldNum" idx="12"/>
          </p:nvPr>
        </p:nvSpPr>
        <p:spPr>
          <a:xfrm>
            <a:off x="3237230" y="5428615"/>
            <a:ext cx="2476500" cy="286385"/>
          </a:xfrm>
          <a:prstGeom prst="rect">
            <a:avLst/>
          </a:prstGeom>
          <a:noFill/>
          <a:ln>
            <a:noFill/>
          </a:ln>
        </p:spPr>
        <p:txBody>
          <a:bodyPr vert="horz" wrap="square" lIns="69850" tIns="34925" rIns="69850" bIns="34925" numCol="1" spcCol="215900" anchor="b">
            <a:prstTxWarp prst="textNoShape">
              <a:avLst/>
            </a:prstTxWarp>
          </a:bodyPr>
          <a:lstStyle/>
          <a:p>
            <a:pPr marL="0" indent="0" algn="r">
              <a:lnSpc>
                <a:spcPct val="100000"/>
              </a:lnSpc>
              <a:spcBef>
                <a:spcPts val="0"/>
              </a:spcBef>
              <a:spcAft>
                <a:spcPts val="0"/>
              </a:spcAft>
              <a:buNone/>
            </a:pPr>
            <a:fld id="{6EF65806-4883-A3AE-CD4E-BEFB16003BEB}" type="slidenum">
              <a:rPr lang="en-us" sz="1100" cap="none"/>
              <a:t>‹#›</a:t>
            </a:fld>
            <a:endParaRPr sz="1100" cap="none"/>
          </a:p>
        </p:txBody>
      </p:sp>
    </p:spTree>
  </p:cSld>
  <p:clrMapOvr>
    <a:masterClrMapping/>
  </p:clrMapOvr>
</p:notes>
</file>

<file path=ppt/notesSlides/notesSlide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49;g2c4964ff968_0_29:notes"/>
          <p:cNvSpPr>
            <a:spLocks noGrp="1" noChangeArrowheads="1"/>
            <a:extLst>
              <a:ext uri="smNativeData">
                <pr:smNativeData xmlns:pr="smNativeData" xmlns="smNativeData" val="SMDATA_15_xQX8ZRMAAAAlAAAACwAAAA0AAAAAhAMAAGUEAACkHwAAQh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hAMAAGUEAACkHwAAQhAAABAAAAAmAAAACAAAAAEPAAD/HwAA"/>
              </a:ext>
            </a:extLst>
          </p:cNvSpPr>
          <p:nvPr>
            <p:ph type="sldImg" idx="2"/>
          </p:nvPr>
        </p:nvSpPr>
        <p:spPr>
          <a:xfrm>
            <a:off x="571500" y="714375"/>
            <a:ext cx="4572000" cy="1928495"/>
          </a:xfrm>
          <a:custGeom>
            <a:avLst/>
            <a:gdLst/>
            <a:ahLst/>
            <a:cxnLst/>
            <a:rect l="0" t="0" r="4572000" b="1928495"/>
            <a:pathLst>
              <a:path w="4572000" h="1928495" fill="none" extrusionOk="0">
                <a:moveTo>
                  <a:pt x="0" y="0"/>
                </a:moveTo>
                <a:lnTo>
                  <a:pt x="4572000" y="0"/>
                </a:lnTo>
                <a:lnTo>
                  <a:pt x="4572000" y="1928495"/>
                </a:lnTo>
                <a:lnTo>
                  <a:pt x="0" y="1928495"/>
                </a:lnTo>
                <a:close/>
              </a:path>
            </a:pathLst>
          </a:custGeom>
          <a:noFill/>
          <a:ln w="12700" cap="flat" cmpd="sng" algn="ctr">
            <a:solidFill>
              <a:srgbClr val="000000"/>
            </a:solidFill>
            <a:prstDash val="solid"/>
            <a:headEnd type="none"/>
            <a:tailEnd type="none"/>
          </a:ln>
        </p:spPr>
      </p:sp>
      <p:sp>
        <p:nvSpPr>
          <p:cNvPr id="3" name="Google Shape;150;g2c4964ff968_0_29:notes"/>
          <p:cNvSpPr>
            <a:spLocks noGrp="1" noChangeArrowheads="1"/>
            <a:extLst>
              <a:ext uri="smNativeData">
                <pr:smNativeData xmlns:pr="smNativeData" xmlns="smNativeData" val="SMDATA_15_xQX8ZRMAAAAlAAAAZAAAAA0AAAAAbgAAADcAAABuAAAANw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OmQQY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AMAAOsQAACkHwAAwx4AABAAAAAmAAAACAAAAL0/AAD/HwAA"/>
              </a:ext>
            </a:extLst>
          </p:cNvSpPr>
          <p:nvPr>
            <p:ph type="body" idx="1"/>
          </p:nvPr>
        </p:nvSpPr>
        <p:spPr>
          <a:xfrm>
            <a:off x="571500" y="2750185"/>
            <a:ext cx="4572000" cy="2250440"/>
          </a:xfrm>
          <a:prstGeom prst="rect">
            <a:avLst/>
          </a:prstGeom>
          <a:noFill/>
          <a:ln>
            <a:noFill/>
          </a:ln>
        </p:spPr>
        <p:txBody>
          <a:bodyPr vert="horz" wrap="square" lIns="69850" tIns="34925" rIns="69850" bIns="34925" numCol="1" spcCol="215900" anchor="t">
            <a:prstTxWarp prst="textNoShape">
              <a:avLst/>
            </a:prstTxWarp>
          </a:bodyPr>
          <a:lstStyle/>
          <a:p>
            <a:pPr marL="0" indent="0" algn="l">
              <a:lnSpc>
                <a:spcPct val="100000"/>
              </a:lnSpc>
              <a:spcBef>
                <a:spcPts val="0"/>
              </a:spcBef>
              <a:spcAft>
                <a:spcPts val="0"/>
              </a:spcAft>
              <a:buNone/>
            </a:pPr>
            <a:endParaRPr cap="none"/>
          </a:p>
        </p:txBody>
      </p:sp>
      <p:sp>
        <p:nvSpPr>
          <p:cNvPr id="4" name="Google Shape;151;g2c4964ff968_0_29:notes"/>
          <p:cNvSpPr>
            <a:spLocks noGrp="1" noChangeArrowheads="1"/>
            <a:extLst>
              <a:ext uri="smNativeData">
                <pr:smNativeData xmlns:pr="smNativeData" xmlns="smNativeData" val="SMDATA_15_xQX8ZRMAAAAlAAAAZAAAAA0AAAAAbgAAADcAAABuAAAANw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L8YqE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hMAAGUhAAAmIwAAKCMAABAAAAAmAAAACAAAAL0/AAD/HwAA"/>
              </a:ext>
            </a:extLst>
          </p:cNvSpPr>
          <p:nvPr>
            <p:ph type="sldNum" idx="12"/>
          </p:nvPr>
        </p:nvSpPr>
        <p:spPr>
          <a:xfrm>
            <a:off x="3237230" y="5428615"/>
            <a:ext cx="2476500" cy="286385"/>
          </a:xfrm>
          <a:prstGeom prst="rect">
            <a:avLst/>
          </a:prstGeom>
          <a:noFill/>
          <a:ln>
            <a:noFill/>
          </a:ln>
        </p:spPr>
        <p:txBody>
          <a:bodyPr vert="horz" wrap="square" lIns="69850" tIns="34925" rIns="69850" bIns="34925" numCol="1" spcCol="215900" anchor="b">
            <a:prstTxWarp prst="textNoShape">
              <a:avLst/>
            </a:prstTxWarp>
          </a:bodyPr>
          <a:lstStyle/>
          <a:p>
            <a:pPr marL="0" indent="0" algn="r">
              <a:lnSpc>
                <a:spcPct val="100000"/>
              </a:lnSpc>
              <a:spcBef>
                <a:spcPts val="0"/>
              </a:spcBef>
              <a:spcAft>
                <a:spcPts val="0"/>
              </a:spcAft>
              <a:buNone/>
            </a:pPr>
            <a:fld id="{6EF61FC4-8A83-A3E9-CD4E-7CBC51003B29}" type="slidenum">
              <a:rPr lang="en-us" sz="1100" cap="none"/>
              <a:t>‹#›</a:t>
            </a:fld>
            <a:endParaRPr sz="1100" cap="none"/>
          </a:p>
        </p:txBody>
      </p:sp>
    </p:spTree>
  </p:cSld>
  <p:clrMapOvr>
    <a:masterClrMapping/>
  </p:clrMapOvr>
</p:note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p:spTree>
      <p:nvGrpSpPr>
        <p:cNvPr id="1" name=""/>
        <p:cNvGrpSpPr/>
        <p:nvPr/>
      </p:nvGrpSpPr>
      <p:grpSpPr>
        <a:xfrm>
          <a:off x="0" y="0"/>
          <a:ext cx="0" cy="0"/>
          <a:chOff x="0" y="0"/>
          <a:chExt cx="0" cy="0"/>
        </a:xfrm>
      </p:grpSpPr>
      <p:sp>
        <p:nvSpPr>
          <p:cNvPr id="2" name="Google Shape;10;p2"/>
          <p:cNvSpPr>
            <a:spLocks noGrp="1" noChangeArrowheads="1"/>
            <a:extLst>
              <a:ext uri="smNativeData">
                <pr:smNativeData xmlns:pr="smNativeData" xmlns="smNativeData" val="SMDATA_15_xQX8ZRMAAAAlAAAAZAAAAA0AAAAAkAAAAJAAAACQAAAAkAAAAAAAAAAC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ltYW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JUEAABVNgAANREAABAAAAAmAAAACAAAAL2wAAAAAAAA"/>
              </a:ext>
            </a:extLst>
          </p:cNvSpPr>
          <p:nvPr>
            <p:ph type="ctrTitle"/>
          </p:nvPr>
        </p:nvSpPr>
        <p:spPr>
          <a:xfrm>
            <a:off x="311785" y="744855"/>
            <a:ext cx="8520430" cy="2052320"/>
          </a:xfrm>
        </p:spPr>
        <p:txBody>
          <a:bodyPr vert="horz" wrap="square" lIns="91440" tIns="91440" rIns="91440" bIns="91440" numCol="1" spcCol="215900" anchor="b">
            <a:prstTxWarp prst="textNoShape">
              <a:avLst/>
            </a:prstTxWarp>
          </a:bodyPr>
          <a:lstStyle>
            <a:lvl1pPr algn="ctr">
              <a:spcBef>
                <a:spcPts val="0"/>
              </a:spcBef>
              <a:spcAft>
                <a:spcPts val="0"/>
              </a:spcAft>
              <a:buNone/>
              <a:defRPr sz="5200" cap="none"/>
            </a:lvl1pPr>
            <a:lvl2pPr algn="ctr">
              <a:spcBef>
                <a:spcPts val="0"/>
              </a:spcBef>
              <a:spcAft>
                <a:spcPts val="0"/>
              </a:spcAft>
              <a:buNone/>
              <a:defRPr sz="5200" cap="none"/>
            </a:lvl2pPr>
            <a:lvl3pPr algn="ctr">
              <a:spcBef>
                <a:spcPts val="0"/>
              </a:spcBef>
              <a:spcAft>
                <a:spcPts val="0"/>
              </a:spcAft>
              <a:buNone/>
              <a:defRPr sz="5200" cap="none"/>
            </a:lvl3pPr>
            <a:lvl4pPr algn="ctr">
              <a:spcBef>
                <a:spcPts val="0"/>
              </a:spcBef>
              <a:spcAft>
                <a:spcPts val="0"/>
              </a:spcAft>
              <a:buNone/>
              <a:defRPr sz="5200" cap="none"/>
            </a:lvl4pPr>
            <a:lvl5pPr algn="ctr">
              <a:spcBef>
                <a:spcPts val="0"/>
              </a:spcBef>
              <a:spcAft>
                <a:spcPts val="0"/>
              </a:spcAft>
              <a:buNone/>
              <a:defRPr sz="5200" cap="none"/>
            </a:lvl5pPr>
            <a:lvl6pPr algn="ctr">
              <a:spcBef>
                <a:spcPts val="0"/>
              </a:spcBef>
              <a:spcAft>
                <a:spcPts val="0"/>
              </a:spcAft>
              <a:buNone/>
              <a:defRPr sz="5200" cap="none"/>
            </a:lvl6pPr>
            <a:lvl7pPr algn="ctr">
              <a:spcBef>
                <a:spcPts val="0"/>
              </a:spcBef>
              <a:spcAft>
                <a:spcPts val="0"/>
              </a:spcAft>
              <a:buNone/>
              <a:defRPr sz="5200" cap="none"/>
            </a:lvl7pPr>
            <a:lvl8pPr algn="ctr">
              <a:spcBef>
                <a:spcPts val="0"/>
              </a:spcBef>
              <a:spcAft>
                <a:spcPts val="0"/>
              </a:spcAft>
              <a:buNone/>
              <a:defRPr sz="5200" cap="none"/>
            </a:lvl8pPr>
            <a:lvl9pPr algn="ctr">
              <a:spcBef>
                <a:spcPts val="0"/>
              </a:spcBef>
              <a:spcAft>
                <a:spcPts val="0"/>
              </a:spcAft>
              <a:buNone/>
              <a:defRPr sz="5200" cap="none"/>
            </a:lvl9pPr>
          </a:lstStyle>
          <a:p>
            <a:pPr/>
          </a:p>
        </p:txBody>
      </p:sp>
      <p:sp>
        <p:nvSpPr>
          <p:cNvPr id="3" name="Google Shape;11;p2"/>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G8RAABVNgAATxYAABAAAAAmAAAACAAAAD2wAAAAAAAA"/>
              </a:ext>
            </a:extLst>
          </p:cNvSpPr>
          <p:nvPr>
            <p:ph type="subTitle" idx="1"/>
          </p:nvPr>
        </p:nvSpPr>
        <p:spPr>
          <a:xfrm>
            <a:off x="311785" y="2834005"/>
            <a:ext cx="8520430" cy="792480"/>
          </a:xfrm>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defRPr sz="2800" cap="none"/>
            </a:lvl1pPr>
            <a:lvl2pPr algn="ctr">
              <a:lnSpc>
                <a:spcPct val="100000"/>
              </a:lnSpc>
              <a:spcBef>
                <a:spcPts val="0"/>
              </a:spcBef>
              <a:spcAft>
                <a:spcPts val="0"/>
              </a:spcAft>
              <a:buNone/>
              <a:defRPr sz="2800" cap="none"/>
            </a:lvl2pPr>
            <a:lvl3pPr algn="ctr">
              <a:lnSpc>
                <a:spcPct val="100000"/>
              </a:lnSpc>
              <a:spcBef>
                <a:spcPts val="0"/>
              </a:spcBef>
              <a:spcAft>
                <a:spcPts val="0"/>
              </a:spcAft>
              <a:buNone/>
              <a:defRPr sz="2800" cap="none"/>
            </a:lvl3pPr>
            <a:lvl4pPr algn="ctr">
              <a:lnSpc>
                <a:spcPct val="100000"/>
              </a:lnSpc>
              <a:spcBef>
                <a:spcPts val="0"/>
              </a:spcBef>
              <a:spcAft>
                <a:spcPts val="0"/>
              </a:spcAft>
              <a:buNone/>
              <a:defRPr sz="2800" cap="none"/>
            </a:lvl4pPr>
            <a:lvl5pPr algn="ctr">
              <a:lnSpc>
                <a:spcPct val="100000"/>
              </a:lnSpc>
              <a:spcBef>
                <a:spcPts val="0"/>
              </a:spcBef>
              <a:spcAft>
                <a:spcPts val="0"/>
              </a:spcAft>
              <a:buNone/>
              <a:defRPr sz="2800" cap="none"/>
            </a:lvl5pPr>
            <a:lvl6pPr algn="ctr">
              <a:lnSpc>
                <a:spcPct val="100000"/>
              </a:lnSpc>
              <a:spcBef>
                <a:spcPts val="0"/>
              </a:spcBef>
              <a:spcAft>
                <a:spcPts val="0"/>
              </a:spcAft>
              <a:buNone/>
              <a:defRPr sz="2800" cap="none"/>
            </a:lvl6pPr>
            <a:lvl7pPr algn="ctr">
              <a:lnSpc>
                <a:spcPct val="100000"/>
              </a:lnSpc>
              <a:spcBef>
                <a:spcPts val="0"/>
              </a:spcBef>
              <a:spcAft>
                <a:spcPts val="0"/>
              </a:spcAft>
              <a:buNone/>
              <a:defRPr sz="2800" cap="none"/>
            </a:lvl7pPr>
            <a:lvl8pPr algn="ctr">
              <a:lnSpc>
                <a:spcPct val="100000"/>
              </a:lnSpc>
              <a:spcBef>
                <a:spcPts val="0"/>
              </a:spcBef>
              <a:spcAft>
                <a:spcPts val="0"/>
              </a:spcAft>
              <a:buNone/>
              <a:defRPr sz="2800" cap="none"/>
            </a:lvl8pPr>
            <a:lvl9pPr algn="ctr">
              <a:lnSpc>
                <a:spcPct val="100000"/>
              </a:lnSpc>
              <a:spcBef>
                <a:spcPts val="0"/>
              </a:spcBef>
              <a:spcAft>
                <a:spcPts val="0"/>
              </a:spcAft>
              <a:buNone/>
              <a:defRPr sz="2800" cap="none"/>
            </a:lvl9pPr>
          </a:lstStyle>
          <a:p>
            <a:pPr/>
          </a:p>
        </p:txBody>
      </p:sp>
      <p:sp>
        <p:nvSpPr>
          <p:cNvPr id="4" name="Google Shape;12;p2"/>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6EF642F8-B683-A3B4-CD4E-40E10C003B15}" type="slidenum">
              <a:rPr lang="en-us" cap="none"/>
              <a:t>‹#›</a:t>
            </a:fld>
          </a:p>
        </p:txBody>
      </p:sp>
    </p:spTree>
  </p:cSld>
  <p:clrMapOvr>
    <a:masterClrMapping/>
  </p:clrMapOvr>
  <p:hf hdr="0" ftr="0" dt="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IG_NUMBER">
    <p:spTree>
      <p:nvGrpSpPr>
        <p:cNvPr id="1" name=""/>
        <p:cNvGrpSpPr/>
        <p:nvPr/>
      </p:nvGrpSpPr>
      <p:grpSpPr>
        <a:xfrm>
          <a:off x="0" y="0"/>
          <a:ext cx="0" cy="0"/>
          <a:chOff x="0" y="0"/>
          <a:chExt cx="0" cy="0"/>
        </a:xfrm>
      </p:grpSpPr>
      <p:sp>
        <p:nvSpPr>
          <p:cNvPr id="2" name="Google Shape;45;p11"/>
          <p:cNvSpPr>
            <a:spLocks noGrp="1" noChangeArrowheads="1"/>
            <a:extLst>
              <a:ext uri="smNativeData">
                <pr:smNativeData xmlns:pr="smNativeData" xmlns="smNativeData" val="SMDATA_15_xQX8ZRMAAAAlAAAAZAAAAA0AAAAAkAAAAJAAAACQAAAAkAAAAAAAAAAC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M4GAABVNgAA4hIAABAAAAAmAAAACAAAAL2wAAAAAAAA"/>
              </a:ext>
            </a:extLst>
          </p:cNvSpPr>
          <p:nvPr>
            <p:ph type="title"/>
          </p:nvPr>
        </p:nvSpPr>
        <p:spPr>
          <a:xfrm>
            <a:off x="311785" y="1106170"/>
            <a:ext cx="8520430" cy="1963420"/>
          </a:xfrm>
        </p:spPr>
        <p:txBody>
          <a:bodyPr vert="horz" wrap="square" lIns="91440" tIns="91440" rIns="91440" bIns="91440" numCol="1" spcCol="215900" anchor="b">
            <a:prstTxWarp prst="textNoShape">
              <a:avLst/>
            </a:prstTxWarp>
          </a:bodyPr>
          <a:lstStyle>
            <a:lvl1pPr algn="ctr">
              <a:spcBef>
                <a:spcPts val="0"/>
              </a:spcBef>
              <a:spcAft>
                <a:spcPts val="0"/>
              </a:spcAft>
              <a:buNone/>
              <a:defRPr sz="12000" cap="none"/>
            </a:lvl1pPr>
            <a:lvl2pPr algn="ctr">
              <a:spcBef>
                <a:spcPts val="0"/>
              </a:spcBef>
              <a:spcAft>
                <a:spcPts val="0"/>
              </a:spcAft>
              <a:buNone/>
              <a:defRPr sz="12000" cap="none"/>
            </a:lvl2pPr>
            <a:lvl3pPr algn="ctr">
              <a:spcBef>
                <a:spcPts val="0"/>
              </a:spcBef>
              <a:spcAft>
                <a:spcPts val="0"/>
              </a:spcAft>
              <a:buNone/>
              <a:defRPr sz="12000" cap="none"/>
            </a:lvl3pPr>
            <a:lvl4pPr algn="ctr">
              <a:spcBef>
                <a:spcPts val="0"/>
              </a:spcBef>
              <a:spcAft>
                <a:spcPts val="0"/>
              </a:spcAft>
              <a:buNone/>
              <a:defRPr sz="12000" cap="none"/>
            </a:lvl4pPr>
            <a:lvl5pPr algn="ctr">
              <a:spcBef>
                <a:spcPts val="0"/>
              </a:spcBef>
              <a:spcAft>
                <a:spcPts val="0"/>
              </a:spcAft>
              <a:buNone/>
              <a:defRPr sz="12000" cap="none"/>
            </a:lvl5pPr>
            <a:lvl6pPr algn="ctr">
              <a:spcBef>
                <a:spcPts val="0"/>
              </a:spcBef>
              <a:spcAft>
                <a:spcPts val="0"/>
              </a:spcAft>
              <a:buNone/>
              <a:defRPr sz="12000" cap="none"/>
            </a:lvl6pPr>
            <a:lvl7pPr algn="ctr">
              <a:spcBef>
                <a:spcPts val="0"/>
              </a:spcBef>
              <a:spcAft>
                <a:spcPts val="0"/>
              </a:spcAft>
              <a:buNone/>
              <a:defRPr sz="12000" cap="none"/>
            </a:lvl7pPr>
            <a:lvl8pPr algn="ctr">
              <a:spcBef>
                <a:spcPts val="0"/>
              </a:spcBef>
              <a:spcAft>
                <a:spcPts val="0"/>
              </a:spcAft>
              <a:buNone/>
              <a:defRPr sz="12000" cap="none"/>
            </a:lvl8pPr>
            <a:lvl9pPr algn="ctr">
              <a:spcBef>
                <a:spcPts val="0"/>
              </a:spcBef>
              <a:spcAft>
                <a:spcPts val="0"/>
              </a:spcAft>
              <a:buNone/>
              <a:defRPr sz="12000" cap="none"/>
            </a:lvl9pPr>
          </a:lstStyle>
          <a:p>
            <a:pPr/>
            <a:r>
              <a:t>xx%</a:t>
            </a:r>
          </a:p>
        </p:txBody>
      </p:sp>
      <p:sp>
        <p:nvSpPr>
          <p:cNvPr id="3" name="Google Shape;46;p11"/>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GQTAABVNgAAZRsAABAAAAAmAAAACAAAAD2wAAAAAAAA"/>
              </a:ext>
            </a:extLst>
          </p:cNvSpPr>
          <p:nvPr>
            <p:ph idx="1"/>
          </p:nvPr>
        </p:nvSpPr>
        <p:spPr>
          <a:xfrm>
            <a:off x="311785" y="3152140"/>
            <a:ext cx="8520430" cy="1301115"/>
          </a:xfrm>
        </p:spPr>
        <p:txBody>
          <a:bodyPr vert="horz" wrap="square" lIns="91440" tIns="91440" rIns="91440" bIns="91440" numCol="1" spcCol="215900" anchor="t">
            <a:prstTxWarp prst="textNoShape">
              <a:avLst/>
            </a:prstTxWarp>
          </a:bodyPr>
          <a:lstStyle>
            <a:lvl1pPr marL="457200" indent="-342900" algn="ctr">
              <a:spcBef>
                <a:spcPts val="0"/>
              </a:spcBef>
              <a:spcAft>
                <a:spcPts val="0"/>
              </a:spcAft>
              <a:buSzPts val="1800"/>
              <a:buChar char="●"/>
            </a:lvl1pPr>
            <a:lvl2pPr marL="914400" indent="-317500" algn="ctr">
              <a:spcBef>
                <a:spcPts val="0"/>
              </a:spcBef>
              <a:spcAft>
                <a:spcPts val="0"/>
              </a:spcAft>
              <a:buSzPts val="1400"/>
              <a:buChar char="○"/>
            </a:lvl2pPr>
            <a:lvl3pPr marL="1371600" indent="-317500" algn="ctr">
              <a:spcBef>
                <a:spcPts val="0"/>
              </a:spcBef>
              <a:spcAft>
                <a:spcPts val="0"/>
              </a:spcAft>
              <a:buSzPts val="1400"/>
              <a:buChar char="■"/>
            </a:lvl3pPr>
            <a:lvl4pPr marL="1828800" indent="-317500" algn="ctr">
              <a:spcBef>
                <a:spcPts val="0"/>
              </a:spcBef>
              <a:spcAft>
                <a:spcPts val="0"/>
              </a:spcAft>
              <a:buSzPts val="1400"/>
              <a:buChar char="●"/>
            </a:lvl4pPr>
            <a:lvl5pPr marL="2286000" indent="-317500" algn="ctr">
              <a:spcBef>
                <a:spcPts val="0"/>
              </a:spcBef>
              <a:spcAft>
                <a:spcPts val="0"/>
              </a:spcAft>
              <a:buSzPts val="1400"/>
              <a:buChar char="○"/>
            </a:lvl5pPr>
            <a:lvl6pPr marL="2743200" indent="-317500" algn="ctr">
              <a:spcBef>
                <a:spcPts val="0"/>
              </a:spcBef>
              <a:spcAft>
                <a:spcPts val="0"/>
              </a:spcAft>
              <a:buSzPts val="1400"/>
              <a:buChar char="■"/>
            </a:lvl6pPr>
            <a:lvl7pPr marL="3200400" indent="-317500" algn="ctr">
              <a:spcBef>
                <a:spcPts val="0"/>
              </a:spcBef>
              <a:spcAft>
                <a:spcPts val="0"/>
              </a:spcAft>
              <a:buSzPts val="1400"/>
              <a:buChar char="●"/>
            </a:lvl7pPr>
            <a:lvl8pPr marL="3657600" indent="-317500" algn="ctr">
              <a:spcBef>
                <a:spcPts val="0"/>
              </a:spcBef>
              <a:spcAft>
                <a:spcPts val="0"/>
              </a:spcAft>
              <a:buSzPts val="1400"/>
              <a:buChar char="○"/>
            </a:lvl8pPr>
            <a:lvl9pPr marL="4114800" indent="-317500" algn="ctr">
              <a:spcBef>
                <a:spcPts val="0"/>
              </a:spcBef>
              <a:spcAft>
                <a:spcPts val="0"/>
              </a:spcAft>
              <a:buSzPts val="1400"/>
              <a:buChar char="■"/>
            </a:lvl9pPr>
          </a:lstStyle>
          <a:p>
            <a:pPr/>
          </a:p>
        </p:txBody>
      </p:sp>
      <p:sp>
        <p:nvSpPr>
          <p:cNvPr id="4" name="Google Shape;47;p11"/>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Jg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6EF6647E-3083-A392-CD4E-C6C72A003B93}" type="slidenum">
              <a:rPr lang="en-us" cap="none"/>
              <a:t>‹#›</a:t>
            </a:fld>
          </a:p>
        </p:txBody>
      </p:sp>
    </p:spTree>
  </p:cSld>
  <p:clrMapOvr>
    <a:masterClrMapping/>
  </p:clrMapOvr>
  <p:hf hdr="0" ftr="0" dt="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Google Shape;49;p12"/>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6EF66526-6883-A393-CD4E-9EC62B003BCB}" type="slidenum">
              <a:rPr lang="en-us" cap="none"/>
              <a:t>‹#›</a:t>
            </a:fld>
          </a:p>
        </p:txBody>
      </p:sp>
    </p:spTree>
  </p:cSld>
  <p:clrMapOvr>
    <a:masterClrMapping/>
  </p:clrMapOvr>
  <p:hf hdr="0" ftr="0" dt="0"/>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cSld name="OBJECT">
    <p:spTree>
      <p:nvGrpSpPr>
        <p:cNvPr id="1" name=""/>
        <p:cNvGrpSpPr/>
        <p:nvPr/>
      </p:nvGrpSpPr>
      <p:grpSpPr>
        <a:xfrm>
          <a:off x="0" y="0"/>
          <a:ext cx="0" cy="0"/>
          <a:chOff x="0" y="0"/>
          <a:chExt cx="0" cy="0"/>
        </a:xfrm>
      </p:grpSpPr>
      <p:sp>
        <p:nvSpPr>
          <p:cNvPr id="2" name="Google Shape;51;p13"/>
          <p:cNvSpPr>
            <a:spLocks noGrp="1" noChangeArrowheads="1"/>
            <a:extLst>
              <a:ext uri="smNativeData">
                <pr:smNativeData xmlns:pr="smNativeData" xmlns="smNativeData" val="SMDATA_15_xQX8ZRMAAAAlAAAAZAAAAE0AAAAAAAAAAAAAAAAAAAAAA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tkOQ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BMAAG0dAAAgJQAAAh8AABAgAAAmAAAACAAAAD2wAAD/HwAA"/>
              </a:ext>
            </a:extLst>
          </p:cNvSpPr>
          <p:nvPr>
            <p:ph type="ftr" idx="11"/>
          </p:nvPr>
        </p:nvSpPr>
        <p:spPr>
          <a:xfrm>
            <a:off x="3108960" y="4783455"/>
            <a:ext cx="2926080" cy="257175"/>
          </a:xfrm>
          <a:noFill/>
          <a:ln>
            <a:noFill/>
          </a:ln>
        </p:spPr>
        <p:txBody>
          <a:bodyPr vert="horz" wrap="square" lIns="0" tIns="0" rIns="0" bIns="0" numCol="1" spcCol="215900" anchor="t">
            <a:prstTxWarp prst="textNoShape">
              <a:avLst/>
            </a:prstTxWarp>
          </a:bodyPr>
          <a:lstStyle>
            <a:lvl1pPr algn="ctr">
              <a:spcBef>
                <a:spcPts val="0"/>
              </a:spcBef>
              <a:spcAft>
                <a:spcPts val="0"/>
              </a:spcAft>
              <a:buNone/>
              <a:defRPr cap="none">
                <a:solidFill>
                  <a:srgbClr val="888888"/>
                </a:solidFill>
              </a:defRPr>
            </a:lvl1pPr>
            <a:lvl2pPr algn="l">
              <a:spcBef>
                <a:spcPts val="0"/>
              </a:spcBef>
              <a:spcAft>
                <a:spcPts val="0"/>
              </a:spcAft>
              <a:buNone/>
            </a:lvl2pPr>
            <a:lvl3pPr algn="l">
              <a:spcBef>
                <a:spcPts val="0"/>
              </a:spcBef>
              <a:spcAft>
                <a:spcPts val="0"/>
              </a:spcAft>
              <a:buNone/>
            </a:lvl3pPr>
            <a:lvl4pPr algn="l">
              <a:spcBef>
                <a:spcPts val="0"/>
              </a:spcBef>
              <a:spcAft>
                <a:spcPts val="0"/>
              </a:spcAft>
              <a:buNone/>
            </a:lvl4pPr>
            <a:lvl5pPr algn="l">
              <a:spcBef>
                <a:spcPts val="0"/>
              </a:spcBef>
              <a:spcAft>
                <a:spcPts val="0"/>
              </a:spcAft>
              <a:buNone/>
            </a:lvl5pPr>
            <a:lvl6pPr algn="l">
              <a:spcBef>
                <a:spcPts val="0"/>
              </a:spcBef>
              <a:spcAft>
                <a:spcPts val="0"/>
              </a:spcAft>
              <a:buNone/>
            </a:lvl6pPr>
            <a:lvl7pPr algn="l">
              <a:spcBef>
                <a:spcPts val="0"/>
              </a:spcBef>
              <a:spcAft>
                <a:spcPts val="0"/>
              </a:spcAft>
              <a:buNone/>
            </a:lvl7pPr>
            <a:lvl8pPr algn="l">
              <a:spcBef>
                <a:spcPts val="0"/>
              </a:spcBef>
              <a:spcAft>
                <a:spcPts val="0"/>
              </a:spcAft>
              <a:buNone/>
            </a:lvl8pPr>
            <a:lvl9pPr algn="l">
              <a:spcBef>
                <a:spcPts val="0"/>
              </a:spcBef>
              <a:spcAft>
                <a:spcPts val="0"/>
              </a:spcAft>
              <a:buNone/>
            </a:lvl9pPr>
          </a:lstStyle>
          <a:p>
            <a:pPr/>
          </a:p>
        </p:txBody>
      </p:sp>
      <p:sp>
        <p:nvSpPr>
          <p:cNvPr id="3" name="Google Shape;52;p13"/>
          <p:cNvSpPr>
            <a:spLocks noGrp="1" noChangeArrowheads="1"/>
            <a:extLst>
              <a:ext uri="smNativeData">
                <pr:smNativeData xmlns:pr="smNativeData" xmlns="smNativeData" val="SMDATA_15_xQX8ZRMAAAAlAAAAZAAAAE0AAAAAAAAAAAAAAAAAAAAAA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4gNw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0dAADADwAAAh8AABAgAAAmAAAACAAAAD2wAAD/HwAA"/>
              </a:ext>
            </a:extLst>
          </p:cNvSpPr>
          <p:nvPr>
            <p:ph type="dt" idx="10"/>
          </p:nvPr>
        </p:nvSpPr>
        <p:spPr>
          <a:xfrm>
            <a:off x="457200" y="4783455"/>
            <a:ext cx="2103120" cy="257175"/>
          </a:xfrm>
          <a:noFill/>
          <a:ln>
            <a:noFill/>
          </a:ln>
        </p:spPr>
        <p:txBody>
          <a:bodyPr vert="horz" wrap="square" lIns="0" tIns="0" rIns="0" bIns="0" numCol="1" spcCol="215900" anchor="t">
            <a:prstTxWarp prst="textNoShape">
              <a:avLst/>
            </a:prstTxWarp>
          </a:bodyPr>
          <a:lstStyle>
            <a:lvl1pPr algn="l">
              <a:spcBef>
                <a:spcPts val="0"/>
              </a:spcBef>
              <a:spcAft>
                <a:spcPts val="0"/>
              </a:spcAft>
              <a:buNone/>
              <a:defRPr cap="none">
                <a:solidFill>
                  <a:srgbClr val="888888"/>
                </a:solidFill>
              </a:defRPr>
            </a:lvl1pPr>
            <a:lvl2pPr algn="l">
              <a:spcBef>
                <a:spcPts val="0"/>
              </a:spcBef>
              <a:spcAft>
                <a:spcPts val="0"/>
              </a:spcAft>
              <a:buNone/>
            </a:lvl2pPr>
            <a:lvl3pPr algn="l">
              <a:spcBef>
                <a:spcPts val="0"/>
              </a:spcBef>
              <a:spcAft>
                <a:spcPts val="0"/>
              </a:spcAft>
              <a:buNone/>
            </a:lvl3pPr>
            <a:lvl4pPr algn="l">
              <a:spcBef>
                <a:spcPts val="0"/>
              </a:spcBef>
              <a:spcAft>
                <a:spcPts val="0"/>
              </a:spcAft>
              <a:buNone/>
            </a:lvl4pPr>
            <a:lvl5pPr algn="l">
              <a:spcBef>
                <a:spcPts val="0"/>
              </a:spcBef>
              <a:spcAft>
                <a:spcPts val="0"/>
              </a:spcAft>
              <a:buNone/>
            </a:lvl5pPr>
            <a:lvl6pPr algn="l">
              <a:spcBef>
                <a:spcPts val="0"/>
              </a:spcBef>
              <a:spcAft>
                <a:spcPts val="0"/>
              </a:spcAft>
              <a:buNone/>
            </a:lvl6pPr>
            <a:lvl7pPr algn="l">
              <a:spcBef>
                <a:spcPts val="0"/>
              </a:spcBef>
              <a:spcAft>
                <a:spcPts val="0"/>
              </a:spcAft>
              <a:buNone/>
            </a:lvl7pPr>
            <a:lvl8pPr algn="l">
              <a:spcBef>
                <a:spcPts val="0"/>
              </a:spcBef>
              <a:spcAft>
                <a:spcPts val="0"/>
              </a:spcAft>
              <a:buNone/>
            </a:lvl8pPr>
            <a:lvl9pPr algn="l">
              <a:spcBef>
                <a:spcPts val="0"/>
              </a:spcBef>
              <a:spcAft>
                <a:spcPts val="0"/>
              </a:spcAft>
              <a:buNone/>
            </a:lvl9pPr>
          </a:lstStyle>
          <a:p>
            <a:pPr/>
          </a:p>
        </p:txBody>
      </p:sp>
      <p:sp>
        <p:nvSpPr>
          <p:cNvPr id="4" name="Google Shape;53;p13"/>
          <p:cNvSpPr>
            <a:spLocks noGrp="1" noChangeArrowheads="1"/>
            <a:extLst>
              <a:ext uri="smNativeData">
                <pr:smNativeData xmlns:pr="smNativeData" xmlns="smNativeData" val="SMDATA_15_xQX8ZRMAAAAlAAAAZAAAAE0AAAAAAAAAAAAAAAAAAAAAA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gCgAAG0dAABwNQAAAh8AABAgAAAmAAAACAAAAL2wAAD/HwAA"/>
              </a:ext>
            </a:extLst>
          </p:cNvSpPr>
          <p:nvPr>
            <p:ph type="sldNum" idx="12"/>
          </p:nvPr>
        </p:nvSpPr>
        <p:spPr>
          <a:xfrm>
            <a:off x="6583680" y="4783455"/>
            <a:ext cx="2103120" cy="257175"/>
          </a:xfrm>
          <a:noFill/>
          <a:ln>
            <a:noFill/>
          </a:ln>
        </p:spPr>
        <p:txBody>
          <a:bodyPr vert="horz" wrap="square" lIns="0" tIns="0" rIns="0" bIns="0" numCol="1" spcCol="215900" anchor="t">
            <a:prstTxWarp prst="textNoShape">
              <a:avLst/>
            </a:prstTxWarp>
          </a:bodyPr>
          <a:lstStyle>
            <a:lvl1pPr marL="0" indent="0" algn="r">
              <a:spcBef>
                <a:spcPts val="0"/>
              </a:spcBef>
              <a:buNone/>
              <a:defRPr cap="none">
                <a:solidFill>
                  <a:srgbClr val="888888"/>
                </a:solidFill>
              </a:defRPr>
            </a:lvl1pPr>
            <a:lvl2pPr marL="0" indent="0" algn="r">
              <a:spcBef>
                <a:spcPts val="0"/>
              </a:spcBef>
              <a:buNone/>
              <a:defRPr cap="none">
                <a:solidFill>
                  <a:srgbClr val="888888"/>
                </a:solidFill>
              </a:defRPr>
            </a:lvl2pPr>
            <a:lvl3pPr marL="0" indent="0" algn="r">
              <a:spcBef>
                <a:spcPts val="0"/>
              </a:spcBef>
              <a:buNone/>
              <a:defRPr cap="none">
                <a:solidFill>
                  <a:srgbClr val="888888"/>
                </a:solidFill>
              </a:defRPr>
            </a:lvl3pPr>
            <a:lvl4pPr marL="0" indent="0" algn="r">
              <a:spcBef>
                <a:spcPts val="0"/>
              </a:spcBef>
              <a:buNone/>
              <a:defRPr cap="none">
                <a:solidFill>
                  <a:srgbClr val="888888"/>
                </a:solidFill>
              </a:defRPr>
            </a:lvl4pPr>
            <a:lvl5pPr marL="0" indent="0" algn="r">
              <a:spcBef>
                <a:spcPts val="0"/>
              </a:spcBef>
              <a:buNone/>
              <a:defRPr cap="none">
                <a:solidFill>
                  <a:srgbClr val="888888"/>
                </a:solidFill>
              </a:defRPr>
            </a:lvl5pPr>
            <a:lvl6pPr marL="0" indent="0" algn="r">
              <a:spcBef>
                <a:spcPts val="0"/>
              </a:spcBef>
              <a:buNone/>
              <a:defRPr cap="none">
                <a:solidFill>
                  <a:srgbClr val="888888"/>
                </a:solidFill>
              </a:defRPr>
            </a:lvl6pPr>
            <a:lvl7pPr marL="0" indent="0" algn="r">
              <a:spcBef>
                <a:spcPts val="0"/>
              </a:spcBef>
              <a:buNone/>
              <a:defRPr cap="none">
                <a:solidFill>
                  <a:srgbClr val="888888"/>
                </a:solidFill>
              </a:defRPr>
            </a:lvl7pPr>
            <a:lvl8pPr marL="0" indent="0" algn="r">
              <a:spcBef>
                <a:spcPts val="0"/>
              </a:spcBef>
              <a:buNone/>
              <a:defRPr cap="none">
                <a:solidFill>
                  <a:srgbClr val="888888"/>
                </a:solidFill>
              </a:defRPr>
            </a:lvl8pPr>
            <a:lvl9pPr marL="0" indent="0" algn="r">
              <a:spcBef>
                <a:spcPts val="0"/>
              </a:spcBef>
              <a:buNone/>
              <a:defRPr cap="none">
                <a:solidFill>
                  <a:srgbClr val="888888"/>
                </a:solidFill>
              </a:defRPr>
            </a:lvl9pPr>
          </a:lstStyle>
          <a:p>
            <a:pPr marL="0" indent="0" algn="r">
              <a:spcBef>
                <a:spcPts val="0"/>
              </a:spcBef>
              <a:spcAft>
                <a:spcPts val="0"/>
              </a:spcAft>
              <a:buNone/>
            </a:pPr>
            <a:fld id="{6EF63119-5783-A3C7-CD4E-A1927F003BF4}" type="slidenum">
              <a:rPr lang="en-us" cap="none"/>
              <a:t/>
            </a:fld>
            <a:endParaRPr cap="none">
              <a:solidFill>
                <a:srgbClr val="595959"/>
              </a:solidFill>
            </a:endParaRPr>
          </a:p>
        </p:txBody>
      </p:sp>
    </p:spTree>
  </p:cSld>
  <p:clrMapOvr>
    <a:masterClrMapping/>
  </p:clrMapOvr>
  <p:hf hdr="0" ftr="0" dt="0"/>
</p:sldLayout>
</file>

<file path=ppt/slideLayouts/slideLayout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SECTION_HEADER">
    <p:spTree>
      <p:nvGrpSpPr>
        <p:cNvPr id="1" name=""/>
        <p:cNvGrpSpPr/>
        <p:nvPr/>
      </p:nvGrpSpPr>
      <p:grpSpPr>
        <a:xfrm>
          <a:off x="0" y="0"/>
          <a:ext cx="0" cy="0"/>
          <a:chOff x="0" y="0"/>
          <a:chExt cx="0" cy="0"/>
        </a:xfrm>
      </p:grpSpPr>
      <p:sp>
        <p:nvSpPr>
          <p:cNvPr id="2" name="Google Shape;14;p3"/>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DsNAABVNgAAaRIAABAAAAAmAAAACAAAAL2wAAAAAAAA"/>
              </a:ext>
            </a:extLst>
          </p:cNvSpPr>
          <p:nvPr>
            <p:ph type="title"/>
          </p:nvPr>
        </p:nvSpPr>
        <p:spPr>
          <a:xfrm>
            <a:off x="311785" y="2150745"/>
            <a:ext cx="8520430" cy="842010"/>
          </a:xfrm>
        </p:spPr>
        <p:txBody>
          <a:bodyPr vert="horz" wrap="square" lIns="91440" tIns="91440" rIns="91440" bIns="91440" numCol="1" spcCol="215900" anchor="ctr">
            <a:prstTxWarp prst="textNoShape">
              <a:avLst/>
            </a:prstTxWarp>
          </a:bodyPr>
          <a:lstStyle>
            <a:lvl1pPr algn="ctr">
              <a:spcBef>
                <a:spcPts val="0"/>
              </a:spcBef>
              <a:spcAft>
                <a:spcPts val="0"/>
              </a:spcAft>
              <a:buNone/>
              <a:defRPr sz="36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a:p>
        </p:txBody>
      </p:sp>
      <p:sp>
        <p:nvSpPr>
          <p:cNvPr id="3" name="Google Shape;15;p3"/>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6EF6557E-3083-A3A3-CD4E-C6F61B003B93}" type="slidenum">
              <a:rPr lang="en-us" cap="none"/>
              <a:t>‹#›</a:t>
            </a:fld>
          </a:p>
        </p:txBody>
      </p:sp>
    </p:spTree>
  </p:cSld>
  <p:clrMapOvr>
    <a:masterClrMapping/>
  </p:clrMapOvr>
  <p:hf hdr="0" ftr="0" dt="0"/>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_AND_BODY">
    <p:spTree>
      <p:nvGrpSpPr>
        <p:cNvPr id="1" name=""/>
        <p:cNvGrpSpPr/>
        <p:nvPr/>
      </p:nvGrpSpPr>
      <p:grpSpPr>
        <a:xfrm>
          <a:off x="0" y="0"/>
          <a:ext cx="0" cy="0"/>
          <a:chOff x="0" y="0"/>
          <a:chExt cx="0" cy="0"/>
        </a:xfrm>
      </p:grpSpPr>
      <p:sp>
        <p:nvSpPr>
          <p:cNvPr id="2" name="Google Shape;17;p4"/>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L0CAABVNgAAQwYAABAAAAAmAAAACAAAADywAAAAAAAA"/>
              </a:ext>
            </a:extLst>
          </p:cNvSpPr>
          <p:nvPr>
            <p:ph type="title"/>
          </p:nvPr>
        </p:nvSpPr>
        <p:spPr/>
        <p:txBody>
          <a:bodyPr vert="horz" wrap="square" lIns="91440" tIns="91440" rIns="91440" bIns="91440" numCol="1" spcCol="215900" anchor="t">
            <a:prstTxWarp prst="textNoShape">
              <a:avLst/>
            </a:prstTxWarp>
          </a:bodyPr>
          <a:lstStyle>
            <a:lvl1pPr>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
        <p:nvSpPr>
          <p:cNvPr id="3" name="Google Shape;18;p4"/>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BcHAABVNgAAGxwAABAAAAAmAAAACAAAADywAAAAAAAA"/>
              </a:ext>
            </a:extLst>
          </p:cNvSpPr>
          <p:nvPr>
            <p:ph idx="1"/>
          </p:nvPr>
        </p:nvSpPr>
        <p:spPr/>
        <p:txBody>
          <a:bodyPr vert="horz" wrap="square" lIns="91440" tIns="91440" rIns="91440" bIns="91440" numCol="1" spcCol="215900" anchor="t">
            <a:prstTxWarp prst="textNoShape">
              <a:avLst/>
            </a:prstTxWarp>
          </a:bodyPr>
          <a:lstStyle>
            <a:lvl1pPr marL="457200" indent="-342900">
              <a:spcBef>
                <a:spcPts val="0"/>
              </a:spcBef>
              <a:spcAft>
                <a:spcPts val="0"/>
              </a:spcAft>
              <a:buSzPts val="1800"/>
              <a:buChar char="●"/>
            </a:lvl1pPr>
            <a:lvl2pPr marL="914400" indent="-317500">
              <a:spcBef>
                <a:spcPts val="0"/>
              </a:spcBef>
              <a:spcAft>
                <a:spcPts val="0"/>
              </a:spcAft>
              <a:buSzPts val="1400"/>
              <a:buChar char="○"/>
            </a:lvl2pPr>
            <a:lvl3pPr marL="1371600" indent="-317500">
              <a:spcBef>
                <a:spcPts val="0"/>
              </a:spcBef>
              <a:spcAft>
                <a:spcPts val="0"/>
              </a:spcAft>
              <a:buSzPts val="1400"/>
              <a:buChar char="■"/>
            </a:lvl3pPr>
            <a:lvl4pPr marL="1828800" indent="-317500">
              <a:spcBef>
                <a:spcPts val="0"/>
              </a:spcBef>
              <a:spcAft>
                <a:spcPts val="0"/>
              </a:spcAft>
              <a:buSzPts val="1400"/>
              <a:buChar char="●"/>
            </a:lvl4pPr>
            <a:lvl5pPr marL="2286000" indent="-317500">
              <a:spcBef>
                <a:spcPts val="0"/>
              </a:spcBef>
              <a:spcAft>
                <a:spcPts val="0"/>
              </a:spcAft>
              <a:buSzPts val="1400"/>
              <a:buChar char="○"/>
            </a:lvl5pPr>
            <a:lvl6pPr marL="2743200" indent="-317500">
              <a:spcBef>
                <a:spcPts val="0"/>
              </a:spcBef>
              <a:spcAft>
                <a:spcPts val="0"/>
              </a:spcAft>
              <a:buSzPts val="1400"/>
              <a:buChar char="■"/>
            </a:lvl6pPr>
            <a:lvl7pPr marL="3200400" indent="-317500">
              <a:spcBef>
                <a:spcPts val="0"/>
              </a:spcBef>
              <a:spcAft>
                <a:spcPts val="0"/>
              </a:spcAft>
              <a:buSzPts val="1400"/>
              <a:buChar char="●"/>
            </a:lvl7pPr>
            <a:lvl8pPr marL="3657600" indent="-317500">
              <a:spcBef>
                <a:spcPts val="0"/>
              </a:spcBef>
              <a:spcAft>
                <a:spcPts val="0"/>
              </a:spcAft>
              <a:buSzPts val="1400"/>
              <a:buChar char="○"/>
            </a:lvl8pPr>
            <a:lvl9pPr marL="4114800" indent="-317500">
              <a:spcBef>
                <a:spcPts val="0"/>
              </a:spcBef>
              <a:spcAft>
                <a:spcPts val="0"/>
              </a:spcAft>
              <a:buSzPts val="1400"/>
              <a:buChar char="■"/>
            </a:lvl9pPr>
          </a:lstStyle>
          <a:p>
            <a:pPr/>
          </a:p>
        </p:txBody>
      </p:sp>
      <p:sp>
        <p:nvSpPr>
          <p:cNvPr id="4" name="Google Shape;19;p4"/>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ltYW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6EF63397-D983-A3C5-CD4E-2F907D003B7A}" type="slidenum">
              <a:rPr lang="en-us" cap="none"/>
              <a:t>‹#›</a:t>
            </a:fld>
          </a:p>
        </p:txBody>
      </p:sp>
    </p:spTree>
  </p:cSld>
  <p:clrMapOvr>
    <a:masterClrMapping/>
  </p:clrMapOvr>
  <p:hf hdr="0" ftr="0" dt="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ColTx">
  <p:cSld name="TITLE_AND_TWO_COLUMNS">
    <p:spTree>
      <p:nvGrpSpPr>
        <p:cNvPr id="1" name=""/>
        <p:cNvGrpSpPr/>
        <p:nvPr/>
      </p:nvGrpSpPr>
      <p:grpSpPr>
        <a:xfrm>
          <a:off x="0" y="0"/>
          <a:ext cx="0" cy="0"/>
          <a:chOff x="0" y="0"/>
          <a:chExt cx="0" cy="0"/>
        </a:xfrm>
      </p:grpSpPr>
      <p:sp>
        <p:nvSpPr>
          <p:cNvPr id="2" name="Google Shape;21;p5"/>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L0CAABVNgAAQwYAABAAAAAmAAAACAAAADywAAAAAAAA"/>
              </a:ext>
            </a:extLst>
          </p:cNvSpPr>
          <p:nvPr>
            <p:ph type="title"/>
          </p:nvPr>
        </p:nvSpPr>
        <p:spPr/>
        <p:txBody>
          <a:bodyPr vert="horz" wrap="square" lIns="91440" tIns="91440" rIns="91440" bIns="91440" numCol="1" spcCol="215900" anchor="t">
            <a:prstTxWarp prst="textNoShape">
              <a:avLst/>
            </a:prstTxWarp>
          </a:bodyPr>
          <a:lstStyle>
            <a:lvl1pPr>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
        <p:nvSpPr>
          <p:cNvPr id="3" name="Google Shape;22;p5"/>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BcHAACGGgAAGxwAABAAAAAmAAAACAAAAD2wAAAAAAAA"/>
              </a:ext>
            </a:extLst>
          </p:cNvSpPr>
          <p:nvPr>
            <p:ph idx="1"/>
          </p:nvPr>
        </p:nvSpPr>
        <p:spPr>
          <a:xfrm>
            <a:off x="311785" y="1152525"/>
            <a:ext cx="3999865" cy="3416300"/>
          </a:xfrm>
        </p:spPr>
        <p:txBody>
          <a:bodyPr vert="horz" wrap="square" lIns="91440" tIns="91440" rIns="91440" bIns="91440" numCol="1" spcCol="215900" anchor="t">
            <a:prstTxWarp prst="textNoShape">
              <a:avLst/>
            </a:prstTxWarp>
          </a:bodyPr>
          <a:lstStyle>
            <a:lvl1pPr marL="457200" indent="-317500">
              <a:spcBef>
                <a:spcPts val="0"/>
              </a:spcBef>
              <a:spcAft>
                <a:spcPts val="0"/>
              </a:spcAft>
              <a:buSzPts val="1400"/>
              <a:buChar char="●"/>
              <a:defRPr sz="1400" cap="none"/>
            </a:lvl1pPr>
            <a:lvl2pPr marL="914400" indent="-304800">
              <a:spcBef>
                <a:spcPts val="0"/>
              </a:spcBef>
              <a:spcAft>
                <a:spcPts val="0"/>
              </a:spcAft>
              <a:buSzPts val="1200"/>
              <a:buChar char="○"/>
              <a:defRPr sz="1200" cap="none"/>
            </a:lvl2pPr>
            <a:lvl3pPr marL="1371600" indent="-304800">
              <a:spcBef>
                <a:spcPts val="0"/>
              </a:spcBef>
              <a:spcAft>
                <a:spcPts val="0"/>
              </a:spcAft>
              <a:buSzPts val="1200"/>
              <a:buChar char="■"/>
              <a:defRPr sz="1200" cap="none"/>
            </a:lvl3pPr>
            <a:lvl4pPr marL="1828800" indent="-304800">
              <a:spcBef>
                <a:spcPts val="0"/>
              </a:spcBef>
              <a:spcAft>
                <a:spcPts val="0"/>
              </a:spcAft>
              <a:buSzPts val="1200"/>
              <a:buChar char="●"/>
              <a:defRPr sz="1200" cap="none"/>
            </a:lvl4pPr>
            <a:lvl5pPr marL="2286000" indent="-304800">
              <a:spcBef>
                <a:spcPts val="0"/>
              </a:spcBef>
              <a:spcAft>
                <a:spcPts val="0"/>
              </a:spcAft>
              <a:buSzPts val="1200"/>
              <a:buChar char="○"/>
              <a:defRPr sz="1200" cap="none"/>
            </a:lvl5pPr>
            <a:lvl6pPr marL="2743200" indent="-304800">
              <a:spcBef>
                <a:spcPts val="0"/>
              </a:spcBef>
              <a:spcAft>
                <a:spcPts val="0"/>
              </a:spcAft>
              <a:buSzPts val="1200"/>
              <a:buChar char="■"/>
              <a:defRPr sz="1200" cap="none"/>
            </a:lvl6pPr>
            <a:lvl7pPr marL="3200400" indent="-304800">
              <a:spcBef>
                <a:spcPts val="0"/>
              </a:spcBef>
              <a:spcAft>
                <a:spcPts val="0"/>
              </a:spcAft>
              <a:buSzPts val="1200"/>
              <a:buChar char="●"/>
              <a:defRPr sz="1200" cap="none"/>
            </a:lvl7pPr>
            <a:lvl8pPr marL="3657600" indent="-304800">
              <a:spcBef>
                <a:spcPts val="0"/>
              </a:spcBef>
              <a:spcAft>
                <a:spcPts val="0"/>
              </a:spcAft>
              <a:buSzPts val="1200"/>
              <a:buChar char="○"/>
              <a:defRPr sz="1200" cap="none"/>
            </a:lvl8pPr>
            <a:lvl9pPr marL="4114800" indent="-304800">
              <a:spcBef>
                <a:spcPts val="0"/>
              </a:spcBef>
              <a:spcAft>
                <a:spcPts val="0"/>
              </a:spcAft>
              <a:buSzPts val="1200"/>
              <a:buChar char="■"/>
              <a:defRPr sz="1200" cap="none"/>
            </a:lvl9pPr>
          </a:lstStyle>
          <a:p>
            <a:pPr/>
          </a:p>
        </p:txBody>
      </p:sp>
      <p:sp>
        <p:nvSpPr>
          <p:cNvPr id="4" name="Google Shape;23;p5"/>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h0AABcHAABVNgAAGxwAABAAAAAmAAAACAAAAD2wAAAAAAAA"/>
              </a:ext>
            </a:extLst>
          </p:cNvSpPr>
          <p:nvPr>
            <p:ph idx="2"/>
          </p:nvPr>
        </p:nvSpPr>
        <p:spPr>
          <a:xfrm>
            <a:off x="4832350" y="1152525"/>
            <a:ext cx="3999865" cy="3416300"/>
          </a:xfrm>
        </p:spPr>
        <p:txBody>
          <a:bodyPr vert="horz" wrap="square" lIns="91440" tIns="91440" rIns="91440" bIns="91440" numCol="1" spcCol="215900" anchor="t">
            <a:prstTxWarp prst="textNoShape">
              <a:avLst/>
            </a:prstTxWarp>
          </a:bodyPr>
          <a:lstStyle>
            <a:lvl1pPr marL="457200" indent="-317500">
              <a:spcBef>
                <a:spcPts val="0"/>
              </a:spcBef>
              <a:spcAft>
                <a:spcPts val="0"/>
              </a:spcAft>
              <a:buSzPts val="1400"/>
              <a:buChar char="●"/>
              <a:defRPr sz="1400" cap="none"/>
            </a:lvl1pPr>
            <a:lvl2pPr marL="914400" indent="-304800">
              <a:spcBef>
                <a:spcPts val="0"/>
              </a:spcBef>
              <a:spcAft>
                <a:spcPts val="0"/>
              </a:spcAft>
              <a:buSzPts val="1200"/>
              <a:buChar char="○"/>
              <a:defRPr sz="1200" cap="none"/>
            </a:lvl2pPr>
            <a:lvl3pPr marL="1371600" indent="-304800">
              <a:spcBef>
                <a:spcPts val="0"/>
              </a:spcBef>
              <a:spcAft>
                <a:spcPts val="0"/>
              </a:spcAft>
              <a:buSzPts val="1200"/>
              <a:buChar char="■"/>
              <a:defRPr sz="1200" cap="none"/>
            </a:lvl3pPr>
            <a:lvl4pPr marL="1828800" indent="-304800">
              <a:spcBef>
                <a:spcPts val="0"/>
              </a:spcBef>
              <a:spcAft>
                <a:spcPts val="0"/>
              </a:spcAft>
              <a:buSzPts val="1200"/>
              <a:buChar char="●"/>
              <a:defRPr sz="1200" cap="none"/>
            </a:lvl4pPr>
            <a:lvl5pPr marL="2286000" indent="-304800">
              <a:spcBef>
                <a:spcPts val="0"/>
              </a:spcBef>
              <a:spcAft>
                <a:spcPts val="0"/>
              </a:spcAft>
              <a:buSzPts val="1200"/>
              <a:buChar char="○"/>
              <a:defRPr sz="1200" cap="none"/>
            </a:lvl5pPr>
            <a:lvl6pPr marL="2743200" indent="-304800">
              <a:spcBef>
                <a:spcPts val="0"/>
              </a:spcBef>
              <a:spcAft>
                <a:spcPts val="0"/>
              </a:spcAft>
              <a:buSzPts val="1200"/>
              <a:buChar char="■"/>
              <a:defRPr sz="1200" cap="none"/>
            </a:lvl6pPr>
            <a:lvl7pPr marL="3200400" indent="-304800">
              <a:spcBef>
                <a:spcPts val="0"/>
              </a:spcBef>
              <a:spcAft>
                <a:spcPts val="0"/>
              </a:spcAft>
              <a:buSzPts val="1200"/>
              <a:buChar char="●"/>
              <a:defRPr sz="1200" cap="none"/>
            </a:lvl7pPr>
            <a:lvl8pPr marL="3657600" indent="-304800">
              <a:spcBef>
                <a:spcPts val="0"/>
              </a:spcBef>
              <a:spcAft>
                <a:spcPts val="0"/>
              </a:spcAft>
              <a:buSzPts val="1200"/>
              <a:buChar char="○"/>
              <a:defRPr sz="1200" cap="none"/>
            </a:lvl8pPr>
            <a:lvl9pPr marL="4114800" indent="-304800">
              <a:spcBef>
                <a:spcPts val="0"/>
              </a:spcBef>
              <a:spcAft>
                <a:spcPts val="0"/>
              </a:spcAft>
              <a:buSzPts val="1200"/>
              <a:buChar char="■"/>
              <a:defRPr sz="1200" cap="none"/>
            </a:lvl9pPr>
          </a:lstStyle>
          <a:p>
            <a:pPr/>
          </a:p>
        </p:txBody>
      </p:sp>
      <p:sp>
        <p:nvSpPr>
          <p:cNvPr id="5" name="Google Shape;24;p5"/>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6EF6044C-0283-A3F2-CD4E-F4A74A003BA1}" type="slidenum">
              <a:rPr lang="en-us" cap="none"/>
              <a:t>‹#›</a:t>
            </a:fld>
          </a:p>
        </p:txBody>
      </p:sp>
    </p:spTree>
  </p:cSld>
  <p:clrMapOvr>
    <a:masterClrMapping/>
  </p:clrMapOvr>
  <p:hf hdr="0" ftr="0" dt="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cSld name="TITLE_ONLY">
    <p:spTree>
      <p:nvGrpSpPr>
        <p:cNvPr id="1" name=""/>
        <p:cNvGrpSpPr/>
        <p:nvPr/>
      </p:nvGrpSpPr>
      <p:grpSpPr>
        <a:xfrm>
          <a:off x="0" y="0"/>
          <a:ext cx="0" cy="0"/>
          <a:chOff x="0" y="0"/>
          <a:chExt cx="0" cy="0"/>
        </a:xfrm>
      </p:grpSpPr>
      <p:sp>
        <p:nvSpPr>
          <p:cNvPr id="2" name="Google Shape;26;p6"/>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ltYW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L0CAABVNgAAQwYAABAAAAAmAAAACAAAADywAAAAAAAA"/>
              </a:ext>
            </a:extLst>
          </p:cNvSpPr>
          <p:nvPr>
            <p:ph type="title"/>
          </p:nvPr>
        </p:nvSpPr>
        <p:spPr/>
        <p:txBody>
          <a:bodyPr vert="horz" wrap="square" lIns="91440" tIns="91440" rIns="91440" bIns="91440" numCol="1" spcCol="215900" anchor="t">
            <a:prstTxWarp prst="textNoShape">
              <a:avLst/>
            </a:prstTxWarp>
          </a:bodyPr>
          <a:lstStyle>
            <a:lvl1pPr>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
        <p:nvSpPr>
          <p:cNvPr id="3" name="Google Shape;27;p6"/>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6EF64C6E-2083-A3BA-CD4E-D6EF02003B83}" type="slidenum">
              <a:rPr lang="en-us" cap="none"/>
              <a:t>‹#›</a:t>
            </a:fld>
          </a:p>
        </p:txBody>
      </p:sp>
    </p:spTree>
  </p:cSld>
  <p:clrMapOvr>
    <a:masterClrMapping/>
  </p:clrMapOvr>
  <p:hf hdr="0" ftr="0" dt="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ONE_COLUMN_TEXT">
    <p:spTree>
      <p:nvGrpSpPr>
        <p:cNvPr id="1" name=""/>
        <p:cNvGrpSpPr/>
        <p:nvPr/>
      </p:nvGrpSpPr>
      <p:grpSpPr>
        <a:xfrm>
          <a:off x="0" y="0"/>
          <a:ext cx="0" cy="0"/>
          <a:chOff x="0" y="0"/>
          <a:chExt cx="0" cy="0"/>
        </a:xfrm>
      </p:grpSpPr>
      <p:sp>
        <p:nvSpPr>
          <p:cNvPr id="2" name="Google Shape;29;p7"/>
          <p:cNvSpPr>
            <a:spLocks noGrp="1" noChangeArrowheads="1"/>
            <a:extLst>
              <a:ext uri="smNativeData">
                <pr:smNativeData xmlns:pr="smNativeData" xmlns="smNativeData" val="SMDATA_15_xQX8ZRMAAAAlAAAAZAAAAA0AAAAAkAAAAJAAAACQAAAAkAAAAAAAAAAC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GsDAAAxEwAAEQgAABAAAAAmAAAACAAAAL2wAAAAAAAA"/>
              </a:ext>
            </a:extLst>
          </p:cNvSpPr>
          <p:nvPr>
            <p:ph type="title"/>
          </p:nvPr>
        </p:nvSpPr>
        <p:spPr>
          <a:xfrm>
            <a:off x="311785" y="555625"/>
            <a:ext cx="2807970" cy="755650"/>
          </a:xfrm>
        </p:spPr>
        <p:txBody>
          <a:bodyPr vert="horz" wrap="square" lIns="91440" tIns="91440" rIns="91440" bIns="91440" numCol="1" spcCol="215900" anchor="b">
            <a:prstTxWarp prst="textNoShape">
              <a:avLst/>
            </a:prstTxWarp>
          </a:bodyPr>
          <a:lstStyle>
            <a:lvl1pPr>
              <a:spcBef>
                <a:spcPts val="0"/>
              </a:spcBef>
              <a:spcAft>
                <a:spcPts val="0"/>
              </a:spcAft>
              <a:buNone/>
              <a:defRPr sz="2400" cap="none"/>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a:p>
        </p:txBody>
      </p:sp>
      <p:sp>
        <p:nvSpPr>
          <p:cNvPr id="3" name="Google Shape;30;p7"/>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IwIAAAxEwAAGxwAABAAAAAmAAAACAAAAD2wAAAAAAAA"/>
              </a:ext>
            </a:extLst>
          </p:cNvSpPr>
          <p:nvPr>
            <p:ph idx="1"/>
          </p:nvPr>
        </p:nvSpPr>
        <p:spPr>
          <a:xfrm>
            <a:off x="311785" y="1389380"/>
            <a:ext cx="2807970" cy="3179445"/>
          </a:xfrm>
        </p:spPr>
        <p:txBody>
          <a:bodyPr vert="horz" wrap="square" lIns="91440" tIns="91440" rIns="91440" bIns="91440" numCol="1" spcCol="215900" anchor="t">
            <a:prstTxWarp prst="textNoShape">
              <a:avLst/>
            </a:prstTxWarp>
          </a:bodyPr>
          <a:lstStyle>
            <a:lvl1pPr marL="457200" indent="-304800">
              <a:spcBef>
                <a:spcPts val="0"/>
              </a:spcBef>
              <a:spcAft>
                <a:spcPts val="0"/>
              </a:spcAft>
              <a:buSzPts val="1200"/>
              <a:buChar char="●"/>
              <a:defRPr sz="1200" cap="none"/>
            </a:lvl1pPr>
            <a:lvl2pPr marL="914400" indent="-304800">
              <a:spcBef>
                <a:spcPts val="0"/>
              </a:spcBef>
              <a:spcAft>
                <a:spcPts val="0"/>
              </a:spcAft>
              <a:buSzPts val="1200"/>
              <a:buChar char="○"/>
              <a:defRPr sz="1200" cap="none"/>
            </a:lvl2pPr>
            <a:lvl3pPr marL="1371600" indent="-304800">
              <a:spcBef>
                <a:spcPts val="0"/>
              </a:spcBef>
              <a:spcAft>
                <a:spcPts val="0"/>
              </a:spcAft>
              <a:buSzPts val="1200"/>
              <a:buChar char="■"/>
              <a:defRPr sz="1200" cap="none"/>
            </a:lvl3pPr>
            <a:lvl4pPr marL="1828800" indent="-304800">
              <a:spcBef>
                <a:spcPts val="0"/>
              </a:spcBef>
              <a:spcAft>
                <a:spcPts val="0"/>
              </a:spcAft>
              <a:buSzPts val="1200"/>
              <a:buChar char="●"/>
              <a:defRPr sz="1200" cap="none"/>
            </a:lvl4pPr>
            <a:lvl5pPr marL="2286000" indent="-304800">
              <a:spcBef>
                <a:spcPts val="0"/>
              </a:spcBef>
              <a:spcAft>
                <a:spcPts val="0"/>
              </a:spcAft>
              <a:buSzPts val="1200"/>
              <a:buChar char="○"/>
              <a:defRPr sz="1200" cap="none"/>
            </a:lvl5pPr>
            <a:lvl6pPr marL="2743200" indent="-304800">
              <a:spcBef>
                <a:spcPts val="0"/>
              </a:spcBef>
              <a:spcAft>
                <a:spcPts val="0"/>
              </a:spcAft>
              <a:buSzPts val="1200"/>
              <a:buChar char="■"/>
              <a:defRPr sz="1200" cap="none"/>
            </a:lvl6pPr>
            <a:lvl7pPr marL="3200400" indent="-304800">
              <a:spcBef>
                <a:spcPts val="0"/>
              </a:spcBef>
              <a:spcAft>
                <a:spcPts val="0"/>
              </a:spcAft>
              <a:buSzPts val="1200"/>
              <a:buChar char="●"/>
              <a:defRPr sz="1200" cap="none"/>
            </a:lvl7pPr>
            <a:lvl8pPr marL="3657600" indent="-304800">
              <a:spcBef>
                <a:spcPts val="0"/>
              </a:spcBef>
              <a:spcAft>
                <a:spcPts val="0"/>
              </a:spcAft>
              <a:buSzPts val="1200"/>
              <a:buChar char="○"/>
              <a:defRPr sz="1200" cap="none"/>
            </a:lvl8pPr>
            <a:lvl9pPr marL="4114800" indent="-304800">
              <a:spcBef>
                <a:spcPts val="0"/>
              </a:spcBef>
              <a:spcAft>
                <a:spcPts val="0"/>
              </a:spcAft>
              <a:buSzPts val="1200"/>
              <a:buChar char="■"/>
              <a:defRPr sz="1200" cap="none"/>
            </a:lvl9pPr>
          </a:lstStyle>
          <a:p>
            <a:pPr/>
          </a:p>
        </p:txBody>
      </p:sp>
      <p:sp>
        <p:nvSpPr>
          <p:cNvPr id="4" name="Google Shape;31;p7"/>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6EF653B5-FB83-A3A5-CD4E-0DF01D003B58}" type="slidenum">
              <a:rPr lang="en-us" cap="none"/>
              <a:t>‹#›</a:t>
            </a:fld>
          </a:p>
        </p:txBody>
      </p:sp>
    </p:spTree>
  </p:cSld>
  <p:clrMapOvr>
    <a:masterClrMapping/>
  </p:clrMapOvr>
  <p:hf hdr="0" ftr="0" dt="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MAIN_POINT">
    <p:spTree>
      <p:nvGrpSpPr>
        <p:cNvPr id="1" name=""/>
        <p:cNvGrpSpPr/>
        <p:nvPr/>
      </p:nvGrpSpPr>
      <p:grpSpPr>
        <a:xfrm>
          <a:off x="0" y="0"/>
          <a:ext cx="0" cy="0"/>
          <a:chOff x="0" y="0"/>
          <a:chExt cx="0" cy="0"/>
        </a:xfrm>
      </p:grpSpPr>
      <p:sp>
        <p:nvSpPr>
          <p:cNvPr id="2" name="Google Shape;33;p8"/>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AMAAMUCAAAwKgAA7xsAABAAAAAmAAAACAAAAL2wAAAAAAAA"/>
              </a:ext>
            </a:extLst>
          </p:cNvSpPr>
          <p:nvPr>
            <p:ph type="title"/>
          </p:nvPr>
        </p:nvSpPr>
        <p:spPr>
          <a:xfrm>
            <a:off x="490220" y="450215"/>
            <a:ext cx="6367780" cy="4090670"/>
          </a:xfrm>
        </p:spPr>
        <p:txBody>
          <a:bodyPr vert="horz" wrap="square" lIns="91440" tIns="91440" rIns="91440" bIns="91440" numCol="1" spcCol="215900" anchor="ctr">
            <a:prstTxWarp prst="textNoShape">
              <a:avLst/>
            </a:prstTxWarp>
          </a:bodyPr>
          <a:lstStyle>
            <a:lvl1pPr>
              <a:spcBef>
                <a:spcPts val="0"/>
              </a:spcBef>
              <a:spcAft>
                <a:spcPts val="0"/>
              </a:spcAft>
              <a:buNone/>
              <a:defRPr sz="4800" cap="none"/>
            </a:lvl1pPr>
            <a:lvl2pPr>
              <a:spcBef>
                <a:spcPts val="0"/>
              </a:spcBef>
              <a:spcAft>
                <a:spcPts val="0"/>
              </a:spcAft>
              <a:buNone/>
              <a:defRPr sz="4800" cap="none"/>
            </a:lvl2pPr>
            <a:lvl3pPr>
              <a:spcBef>
                <a:spcPts val="0"/>
              </a:spcBef>
              <a:spcAft>
                <a:spcPts val="0"/>
              </a:spcAft>
              <a:buNone/>
              <a:defRPr sz="4800" cap="none"/>
            </a:lvl3pPr>
            <a:lvl4pPr>
              <a:spcBef>
                <a:spcPts val="0"/>
              </a:spcBef>
              <a:spcAft>
                <a:spcPts val="0"/>
              </a:spcAft>
              <a:buNone/>
              <a:defRPr sz="4800" cap="none"/>
            </a:lvl4pPr>
            <a:lvl5pPr>
              <a:spcBef>
                <a:spcPts val="0"/>
              </a:spcBef>
              <a:spcAft>
                <a:spcPts val="0"/>
              </a:spcAft>
              <a:buNone/>
              <a:defRPr sz="4800" cap="none"/>
            </a:lvl5pPr>
            <a:lvl6pPr>
              <a:spcBef>
                <a:spcPts val="0"/>
              </a:spcBef>
              <a:spcAft>
                <a:spcPts val="0"/>
              </a:spcAft>
              <a:buNone/>
              <a:defRPr sz="4800" cap="none"/>
            </a:lvl6pPr>
            <a:lvl7pPr>
              <a:spcBef>
                <a:spcPts val="0"/>
              </a:spcBef>
              <a:spcAft>
                <a:spcPts val="0"/>
              </a:spcAft>
              <a:buNone/>
              <a:defRPr sz="4800" cap="none"/>
            </a:lvl7pPr>
            <a:lvl8pPr>
              <a:spcBef>
                <a:spcPts val="0"/>
              </a:spcBef>
              <a:spcAft>
                <a:spcPts val="0"/>
              </a:spcAft>
              <a:buNone/>
              <a:defRPr sz="4800" cap="none"/>
            </a:lvl8pPr>
            <a:lvl9pPr>
              <a:spcBef>
                <a:spcPts val="0"/>
              </a:spcBef>
              <a:spcAft>
                <a:spcPts val="0"/>
              </a:spcAft>
              <a:buNone/>
              <a:defRPr sz="4800" cap="none"/>
            </a:lvl9pPr>
          </a:lstStyle>
          <a:p>
            <a:pPr/>
          </a:p>
        </p:txBody>
      </p:sp>
      <p:sp>
        <p:nvSpPr>
          <p:cNvPr id="3" name="Google Shape;34;p8"/>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6EF61AC6-8883-A3EC-CD4E-7EB954003B2B}" type="slidenum">
              <a:rPr lang="en-us" cap="none"/>
              <a:t>‹#›</a:t>
            </a:fld>
          </a:p>
        </p:txBody>
      </p:sp>
    </p:spTree>
  </p:cSld>
  <p:clrMapOvr>
    <a:masterClrMapping/>
  </p:clrMapOvr>
  <p:hf hdr="0" ftr="0" dt="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SECTION_TITLE_AND_DESCRIPTION">
    <p:spTree>
      <p:nvGrpSpPr>
        <p:cNvPr id="1" name=""/>
        <p:cNvGrpSpPr/>
        <p:nvPr/>
      </p:nvGrpSpPr>
      <p:grpSpPr>
        <a:xfrm>
          <a:off x="0" y="0"/>
          <a:ext cx="0" cy="0"/>
          <a:chOff x="0" y="0"/>
          <a:chExt cx="0" cy="0"/>
        </a:xfrm>
      </p:grpSpPr>
      <p:sp>
        <p:nvSpPr>
          <p:cNvPr id="2" name="Google Shape;36;p9"/>
          <p:cNvSpPr>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7u7uAAAAAAEAAAAAAAAAAAAAAAAAAAAAAAAAAAAAAAAAAAAAAAAAAAAAAAJ/f38AAAAAA8zMzADAwP8Af39/AAAAAAAAAAAAAAAAAAAAAAAAAAAAIQAAABgAAAAUAAAAIBwAAAAAAABAOAAApB8AABAAAAAmAAAACAAAAP//////////"/>
              </a:ext>
            </a:extLst>
          </p:cNvSpPr>
          <p:nvPr/>
        </p:nvSpPr>
        <p:spPr>
          <a:xfrm>
            <a:off x="4572000" y="0"/>
            <a:ext cx="4572000" cy="5143500"/>
          </a:xfrm>
          <a:prstGeom prst="rect">
            <a:avLst/>
          </a:prstGeom>
          <a:solidFill>
            <a:srgbClr val="EEEEEE"/>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37;p9"/>
          <p:cNvSpPr>
            <a:spLocks noGrp="1" noChangeArrowheads="1"/>
            <a:extLst>
              <a:ext uri="smNativeData">
                <pr:smNativeData xmlns:pr="smNativeData" xmlns="smNativeData" val="SMDATA_15_xQX8ZRMAAAAlAAAAZAAAAA0AAAAAkAAAAJAAAACQAAAAkAAAAAAAAAAC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gEAAJYHAACFGgAAtBAAABAAAAAmAAAACAAAAL2wAAAAAAAA"/>
              </a:ext>
            </a:extLst>
          </p:cNvSpPr>
          <p:nvPr>
            <p:ph type="title"/>
          </p:nvPr>
        </p:nvSpPr>
        <p:spPr>
          <a:xfrm>
            <a:off x="265430" y="1233170"/>
            <a:ext cx="4045585" cy="1482090"/>
          </a:xfrm>
        </p:spPr>
        <p:txBody>
          <a:bodyPr vert="horz" wrap="square" lIns="91440" tIns="91440" rIns="91440" bIns="91440" numCol="1" spcCol="215900" anchor="b">
            <a:prstTxWarp prst="textNoShape">
              <a:avLst/>
            </a:prstTxWarp>
          </a:bodyPr>
          <a:lstStyle>
            <a:lvl1pPr algn="ctr">
              <a:spcBef>
                <a:spcPts val="0"/>
              </a:spcBef>
              <a:spcAft>
                <a:spcPts val="0"/>
              </a:spcAft>
              <a:buNone/>
              <a:defRPr sz="4200" cap="none"/>
            </a:lvl1pPr>
            <a:lvl2pPr algn="ctr">
              <a:spcBef>
                <a:spcPts val="0"/>
              </a:spcBef>
              <a:spcAft>
                <a:spcPts val="0"/>
              </a:spcAft>
              <a:buNone/>
              <a:defRPr sz="4200" cap="none"/>
            </a:lvl2pPr>
            <a:lvl3pPr algn="ctr">
              <a:spcBef>
                <a:spcPts val="0"/>
              </a:spcBef>
              <a:spcAft>
                <a:spcPts val="0"/>
              </a:spcAft>
              <a:buNone/>
              <a:defRPr sz="4200" cap="none"/>
            </a:lvl3pPr>
            <a:lvl4pPr algn="ctr">
              <a:spcBef>
                <a:spcPts val="0"/>
              </a:spcBef>
              <a:spcAft>
                <a:spcPts val="0"/>
              </a:spcAft>
              <a:buNone/>
              <a:defRPr sz="4200" cap="none"/>
            </a:lvl4pPr>
            <a:lvl5pPr algn="ctr">
              <a:spcBef>
                <a:spcPts val="0"/>
              </a:spcBef>
              <a:spcAft>
                <a:spcPts val="0"/>
              </a:spcAft>
              <a:buNone/>
              <a:defRPr sz="4200" cap="none"/>
            </a:lvl5pPr>
            <a:lvl6pPr algn="ctr">
              <a:spcBef>
                <a:spcPts val="0"/>
              </a:spcBef>
              <a:spcAft>
                <a:spcPts val="0"/>
              </a:spcAft>
              <a:buNone/>
              <a:defRPr sz="4200" cap="none"/>
            </a:lvl6pPr>
            <a:lvl7pPr algn="ctr">
              <a:spcBef>
                <a:spcPts val="0"/>
              </a:spcBef>
              <a:spcAft>
                <a:spcPts val="0"/>
              </a:spcAft>
              <a:buNone/>
              <a:defRPr sz="4200" cap="none"/>
            </a:lvl7pPr>
            <a:lvl8pPr algn="ctr">
              <a:spcBef>
                <a:spcPts val="0"/>
              </a:spcBef>
              <a:spcAft>
                <a:spcPts val="0"/>
              </a:spcAft>
              <a:buNone/>
              <a:defRPr sz="4200" cap="none"/>
            </a:lvl8pPr>
            <a:lvl9pPr algn="ctr">
              <a:spcBef>
                <a:spcPts val="0"/>
              </a:spcBef>
              <a:spcAft>
                <a:spcPts val="0"/>
              </a:spcAft>
              <a:buNone/>
              <a:defRPr sz="4200" cap="none"/>
            </a:lvl9pPr>
          </a:lstStyle>
          <a:p>
            <a:pPr/>
          </a:p>
        </p:txBody>
      </p:sp>
      <p:sp>
        <p:nvSpPr>
          <p:cNvPr id="4" name="Google Shape;38;p9"/>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ltYW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gEAAD4RAACFGgAA1xgAABAAAAAmAAAACAAAAD2wAAAAAAAA"/>
              </a:ext>
            </a:extLst>
          </p:cNvSpPr>
          <p:nvPr>
            <p:ph type="subTitle" idx="1"/>
          </p:nvPr>
        </p:nvSpPr>
        <p:spPr>
          <a:xfrm>
            <a:off x="265430" y="2802890"/>
            <a:ext cx="4045585" cy="1235075"/>
          </a:xfrm>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defRPr sz="2100" cap="none"/>
            </a:lvl1pPr>
            <a:lvl2pPr algn="ctr">
              <a:lnSpc>
                <a:spcPct val="100000"/>
              </a:lnSpc>
              <a:spcBef>
                <a:spcPts val="0"/>
              </a:spcBef>
              <a:spcAft>
                <a:spcPts val="0"/>
              </a:spcAft>
              <a:buNone/>
              <a:defRPr sz="2100" cap="none"/>
            </a:lvl2pPr>
            <a:lvl3pPr algn="ctr">
              <a:lnSpc>
                <a:spcPct val="100000"/>
              </a:lnSpc>
              <a:spcBef>
                <a:spcPts val="0"/>
              </a:spcBef>
              <a:spcAft>
                <a:spcPts val="0"/>
              </a:spcAft>
              <a:buNone/>
              <a:defRPr sz="2100" cap="none"/>
            </a:lvl3pPr>
            <a:lvl4pPr algn="ctr">
              <a:lnSpc>
                <a:spcPct val="100000"/>
              </a:lnSpc>
              <a:spcBef>
                <a:spcPts val="0"/>
              </a:spcBef>
              <a:spcAft>
                <a:spcPts val="0"/>
              </a:spcAft>
              <a:buNone/>
              <a:defRPr sz="2100" cap="none"/>
            </a:lvl4pPr>
            <a:lvl5pPr algn="ctr">
              <a:lnSpc>
                <a:spcPct val="100000"/>
              </a:lnSpc>
              <a:spcBef>
                <a:spcPts val="0"/>
              </a:spcBef>
              <a:spcAft>
                <a:spcPts val="0"/>
              </a:spcAft>
              <a:buNone/>
              <a:defRPr sz="2100" cap="none"/>
            </a:lvl5pPr>
            <a:lvl6pPr algn="ctr">
              <a:lnSpc>
                <a:spcPct val="100000"/>
              </a:lnSpc>
              <a:spcBef>
                <a:spcPts val="0"/>
              </a:spcBef>
              <a:spcAft>
                <a:spcPts val="0"/>
              </a:spcAft>
              <a:buNone/>
              <a:defRPr sz="2100" cap="none"/>
            </a:lvl6pPr>
            <a:lvl7pPr algn="ctr">
              <a:lnSpc>
                <a:spcPct val="100000"/>
              </a:lnSpc>
              <a:spcBef>
                <a:spcPts val="0"/>
              </a:spcBef>
              <a:spcAft>
                <a:spcPts val="0"/>
              </a:spcAft>
              <a:buNone/>
              <a:defRPr sz="2100" cap="none"/>
            </a:lvl7pPr>
            <a:lvl8pPr algn="ctr">
              <a:lnSpc>
                <a:spcPct val="100000"/>
              </a:lnSpc>
              <a:spcBef>
                <a:spcPts val="0"/>
              </a:spcBef>
              <a:spcAft>
                <a:spcPts val="0"/>
              </a:spcAft>
              <a:buNone/>
              <a:defRPr sz="2100" cap="none"/>
            </a:lvl8pPr>
            <a:lvl9pPr algn="ctr">
              <a:lnSpc>
                <a:spcPct val="100000"/>
              </a:lnSpc>
              <a:spcBef>
                <a:spcPts val="0"/>
              </a:spcBef>
              <a:spcAft>
                <a:spcPts val="0"/>
              </a:spcAft>
              <a:buNone/>
              <a:defRPr sz="2100" cap="none"/>
            </a:lvl9pPr>
          </a:lstStyle>
          <a:p>
            <a:pPr/>
          </a:p>
        </p:txBody>
      </p:sp>
      <p:sp>
        <p:nvSpPr>
          <p:cNvPr id="5" name="Google Shape;39;p9"/>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x4AAHQEAAD9NQAALxsAABAAAAAmAAAACAAAAL2wAAAAAAAA"/>
              </a:ext>
            </a:extLst>
          </p:cNvSpPr>
          <p:nvPr>
            <p:ph idx="2"/>
          </p:nvPr>
        </p:nvSpPr>
        <p:spPr>
          <a:xfrm>
            <a:off x="4939665" y="723900"/>
            <a:ext cx="3836670" cy="3695065"/>
          </a:xfrm>
        </p:spPr>
        <p:txBody>
          <a:bodyPr vert="horz" wrap="square" lIns="91440" tIns="91440" rIns="91440" bIns="91440" numCol="1" spcCol="215900" anchor="ctr">
            <a:prstTxWarp prst="textNoShape">
              <a:avLst/>
            </a:prstTxWarp>
          </a:bodyPr>
          <a:lstStyle>
            <a:lvl1pPr marL="457200" indent="-342900">
              <a:spcBef>
                <a:spcPts val="0"/>
              </a:spcBef>
              <a:spcAft>
                <a:spcPts val="0"/>
              </a:spcAft>
              <a:buSzPts val="1800"/>
              <a:buChar char="●"/>
            </a:lvl1pPr>
            <a:lvl2pPr marL="914400" indent="-317500">
              <a:spcBef>
                <a:spcPts val="0"/>
              </a:spcBef>
              <a:spcAft>
                <a:spcPts val="0"/>
              </a:spcAft>
              <a:buSzPts val="1400"/>
              <a:buChar char="○"/>
            </a:lvl2pPr>
            <a:lvl3pPr marL="1371600" indent="-317500">
              <a:spcBef>
                <a:spcPts val="0"/>
              </a:spcBef>
              <a:spcAft>
                <a:spcPts val="0"/>
              </a:spcAft>
              <a:buSzPts val="1400"/>
              <a:buChar char="■"/>
            </a:lvl3pPr>
            <a:lvl4pPr marL="1828800" indent="-317500">
              <a:spcBef>
                <a:spcPts val="0"/>
              </a:spcBef>
              <a:spcAft>
                <a:spcPts val="0"/>
              </a:spcAft>
              <a:buSzPts val="1400"/>
              <a:buChar char="●"/>
            </a:lvl4pPr>
            <a:lvl5pPr marL="2286000" indent="-317500">
              <a:spcBef>
                <a:spcPts val="0"/>
              </a:spcBef>
              <a:spcAft>
                <a:spcPts val="0"/>
              </a:spcAft>
              <a:buSzPts val="1400"/>
              <a:buChar char="○"/>
            </a:lvl5pPr>
            <a:lvl6pPr marL="2743200" indent="-317500">
              <a:spcBef>
                <a:spcPts val="0"/>
              </a:spcBef>
              <a:spcAft>
                <a:spcPts val="0"/>
              </a:spcAft>
              <a:buSzPts val="1400"/>
              <a:buChar char="■"/>
            </a:lvl6pPr>
            <a:lvl7pPr marL="3200400" indent="-317500">
              <a:spcBef>
                <a:spcPts val="0"/>
              </a:spcBef>
              <a:spcAft>
                <a:spcPts val="0"/>
              </a:spcAft>
              <a:buSzPts val="1400"/>
              <a:buChar char="●"/>
            </a:lvl7pPr>
            <a:lvl8pPr marL="3657600" indent="-317500">
              <a:spcBef>
                <a:spcPts val="0"/>
              </a:spcBef>
              <a:spcAft>
                <a:spcPts val="0"/>
              </a:spcAft>
              <a:buSzPts val="1400"/>
              <a:buChar char="○"/>
            </a:lvl8pPr>
            <a:lvl9pPr marL="4114800" indent="-317500">
              <a:spcBef>
                <a:spcPts val="0"/>
              </a:spcBef>
              <a:spcAft>
                <a:spcPts val="0"/>
              </a:spcAft>
              <a:buSzPts val="1400"/>
              <a:buChar char="■"/>
            </a:lvl9pPr>
          </a:lstStyle>
          <a:p>
            <a:pPr/>
          </a:p>
        </p:txBody>
      </p:sp>
      <p:sp>
        <p:nvSpPr>
          <p:cNvPr id="6" name="Google Shape;40;p9"/>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ZlV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6EF67C73-3D83-A38A-CD4E-CBDF32003B9E}" type="slidenum">
              <a:rPr lang="en-us" cap="none"/>
              <a:t>‹#›</a:t>
            </a:fld>
          </a:p>
        </p:txBody>
      </p:sp>
    </p:spTree>
  </p:cSld>
  <p:clrMapOvr>
    <a:masterClrMapping/>
  </p:clrMapOvr>
  <p:hf hdr="0" ftr="0" dt="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APTION_ONLY">
    <p:spTree>
      <p:nvGrpSpPr>
        <p:cNvPr id="1" name=""/>
        <p:cNvGrpSpPr/>
        <p:nvPr/>
      </p:nvGrpSpPr>
      <p:grpSpPr>
        <a:xfrm>
          <a:off x="0" y="0"/>
          <a:ext cx="0" cy="0"/>
          <a:chOff x="0" y="0"/>
          <a:chExt cx="0" cy="0"/>
        </a:xfrm>
      </p:grpSpPr>
      <p:sp>
        <p:nvSpPr>
          <p:cNvPr id="2" name="Google Shape;42;p10"/>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AYaAADSJgAAvx0AABAAAAAmAAAACAAAAL2wAAAAAAAA"/>
              </a:ext>
            </a:extLst>
          </p:cNvSpPr>
          <p:nvPr>
            <p:ph idx="1"/>
          </p:nvPr>
        </p:nvSpPr>
        <p:spPr>
          <a:xfrm>
            <a:off x="311785" y="4230370"/>
            <a:ext cx="5998845" cy="605155"/>
          </a:xfrm>
        </p:spPr>
        <p:txBody>
          <a:bodyPr vert="horz" wrap="square" lIns="91440" tIns="91440" rIns="91440" bIns="91440" numCol="1" spcCol="215900" anchor="ctr">
            <a:prstTxWarp prst="textNoShape">
              <a:avLst/>
            </a:prstTxWarp>
          </a:bodyPr>
          <a:lstStyle>
            <a:lvl1pPr marL="457200" indent="-228600">
              <a:lnSpc>
                <a:spcPct val="100000"/>
              </a:lnSpc>
              <a:spcBef>
                <a:spcPts val="0"/>
              </a:spcBef>
              <a:spcAft>
                <a:spcPts val="0"/>
              </a:spcAft>
              <a:buNone/>
            </a:lvl1pPr>
          </a:lstStyle>
          <a:p>
            <a:pPr/>
          </a:p>
        </p:txBody>
      </p:sp>
      <p:sp>
        <p:nvSpPr>
          <p:cNvPr id="3" name="Google Shape;43;p10"/>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6EF67C4C-0283-A38A-CD4E-F4DF32003BA1}" type="slidenum">
              <a:rPr lang="en-us" cap="none"/>
              <a:t>‹#›</a:t>
            </a:fld>
          </a:p>
        </p:txBody>
      </p:sp>
    </p:spTree>
  </p:cSld>
  <p:clrMapOvr>
    <a:masterClrMapping/>
  </p:clrMapOvr>
  <p:hf hdr="0" ftr="0" dt="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name="simple-light-2">
    <p:bg>
      <p:bgPr>
        <a:solidFill>
          <a:srgbClr val="FFFFFF"/>
        </a:solidFill>
        <a:effectLst/>
      </p:bgPr>
    </p:bg>
    <p:spTree>
      <p:nvGrpSpPr>
        <p:cNvPr id="1" name=""/>
        <p:cNvGrpSpPr/>
        <p:nvPr/>
      </p:nvGrpSpPr>
      <p:grpSpPr>
        <a:xfrm>
          <a:off x="0" y="0"/>
          <a:ext cx="0" cy="0"/>
          <a:chOff x="0" y="0"/>
          <a:chExt cx="0" cy="0"/>
        </a:xfrm>
      </p:grpSpPr>
      <p:sp>
        <p:nvSpPr>
          <p:cNvPr id="2" name="Google Shape;6;p1"/>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L0CAABVNgAAQwYAABAAAAAmAAAACAAAAL2/AAD/HwAA"/>
              </a:ext>
            </a:extLst>
          </p:cNvSpPr>
          <p:nvPr>
            <p:ph type="title"/>
          </p:nvPr>
        </p:nvSpPr>
        <p:spPr>
          <a:xfrm>
            <a:off x="311785" y="445135"/>
            <a:ext cx="8520430" cy="572770"/>
          </a:xfrm>
          <a:prstGeom prst="rect">
            <a:avLst/>
          </a:prstGeom>
          <a:noFill/>
          <a:ln>
            <a:noFill/>
          </a:ln>
        </p:spPr>
        <p:txBody>
          <a:bodyPr vert="horz" wrap="square" lIns="91440" tIns="91440" rIns="91440" bIns="91440" numCol="1" spcCol="215900" anchor="t">
            <a:prstTxWarp prst="textNoShape">
              <a:avLst/>
            </a:prstTxWarp>
          </a:bodyPr>
          <a:lstStyle>
            <a:lvl1pPr>
              <a:spcBef>
                <a:spcPts val="0"/>
              </a:spcBef>
              <a:spcAft>
                <a:spcPts val="0"/>
              </a:spcAft>
              <a:buNone/>
              <a:defRPr sz="2800" cap="none">
                <a:solidFill>
                  <a:srgbClr val="000000"/>
                </a:solidFill>
              </a:defRPr>
            </a:lvl1pPr>
            <a:lvl2pPr>
              <a:spcBef>
                <a:spcPts val="0"/>
              </a:spcBef>
              <a:spcAft>
                <a:spcPts val="0"/>
              </a:spcAft>
              <a:buNone/>
              <a:defRPr sz="2800" cap="none">
                <a:solidFill>
                  <a:srgbClr val="000000"/>
                </a:solidFill>
              </a:defRPr>
            </a:lvl2pPr>
            <a:lvl3pPr>
              <a:spcBef>
                <a:spcPts val="0"/>
              </a:spcBef>
              <a:spcAft>
                <a:spcPts val="0"/>
              </a:spcAft>
              <a:buNone/>
              <a:defRPr sz="2800" cap="none">
                <a:solidFill>
                  <a:srgbClr val="000000"/>
                </a:solidFill>
              </a:defRPr>
            </a:lvl3pPr>
            <a:lvl4pPr>
              <a:spcBef>
                <a:spcPts val="0"/>
              </a:spcBef>
              <a:spcAft>
                <a:spcPts val="0"/>
              </a:spcAft>
              <a:buNone/>
              <a:defRPr sz="2800" cap="none">
                <a:solidFill>
                  <a:srgbClr val="000000"/>
                </a:solidFill>
              </a:defRPr>
            </a:lvl4pPr>
            <a:lvl5pPr>
              <a:spcBef>
                <a:spcPts val="0"/>
              </a:spcBef>
              <a:spcAft>
                <a:spcPts val="0"/>
              </a:spcAft>
              <a:buNone/>
              <a:defRPr sz="2800" cap="none">
                <a:solidFill>
                  <a:srgbClr val="000000"/>
                </a:solidFill>
              </a:defRPr>
            </a:lvl5pPr>
            <a:lvl6pPr>
              <a:spcBef>
                <a:spcPts val="0"/>
              </a:spcBef>
              <a:spcAft>
                <a:spcPts val="0"/>
              </a:spcAft>
              <a:buNone/>
              <a:defRPr sz="2800" cap="none">
                <a:solidFill>
                  <a:srgbClr val="000000"/>
                </a:solidFill>
              </a:defRPr>
            </a:lvl6pPr>
            <a:lvl7pPr>
              <a:spcBef>
                <a:spcPts val="0"/>
              </a:spcBef>
              <a:spcAft>
                <a:spcPts val="0"/>
              </a:spcAft>
              <a:buNone/>
              <a:defRPr sz="2800" cap="none">
                <a:solidFill>
                  <a:srgbClr val="000000"/>
                </a:solidFill>
              </a:defRPr>
            </a:lvl7pPr>
            <a:lvl8pPr>
              <a:spcBef>
                <a:spcPts val="0"/>
              </a:spcBef>
              <a:spcAft>
                <a:spcPts val="0"/>
              </a:spcAft>
              <a:buNone/>
              <a:defRPr sz="2800" cap="none">
                <a:solidFill>
                  <a:srgbClr val="000000"/>
                </a:solidFill>
              </a:defRPr>
            </a:lvl8pPr>
            <a:lvl9pPr>
              <a:spcBef>
                <a:spcPts val="0"/>
              </a:spcBef>
              <a:spcAft>
                <a:spcPts val="0"/>
              </a:spcAft>
              <a:buNone/>
              <a:defRPr sz="2800" cap="none">
                <a:solidFill>
                  <a:srgbClr val="000000"/>
                </a:solidFill>
              </a:defRPr>
            </a:lvl9pPr>
          </a:lstStyle>
          <a:p>
            <a:pPr/>
          </a:p>
        </p:txBody>
      </p:sp>
      <p:sp>
        <p:nvSpPr>
          <p:cNvPr id="3" name="Google Shape;7;p1"/>
          <p:cNvSpPr>
            <a:spLocks noGrp="1" noChangeArrowheads="1"/>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BcHAABVNgAAGxwAABAAAAAmAAAACAAAAL2/AAD/HwAA"/>
              </a:ext>
            </a:extLst>
          </p:cNvSpPr>
          <p:nvPr>
            <p:ph type="body" idx="1"/>
          </p:nvPr>
        </p:nvSpPr>
        <p:spPr>
          <a:xfrm>
            <a:off x="311785" y="1152525"/>
            <a:ext cx="8520430" cy="3416300"/>
          </a:xfrm>
          <a:prstGeom prst="rect">
            <a:avLst/>
          </a:prstGeom>
          <a:noFill/>
          <a:ln>
            <a:noFill/>
          </a:ln>
        </p:spPr>
        <p:txBody>
          <a:bodyPr vert="horz" wrap="square" lIns="91440" tIns="91440" rIns="91440" bIns="91440" numCol="1" spcCol="215900" anchor="t">
            <a:prstTxWarp prst="textNoShape">
              <a:avLst/>
            </a:prstTxWarp>
          </a:bodyPr>
          <a:lstStyle>
            <a:lvl1pPr marL="457200" indent="-342900">
              <a:lnSpc>
                <a:spcPct val="115000"/>
              </a:lnSpc>
              <a:spcBef>
                <a:spcPts val="0"/>
              </a:spcBef>
              <a:spcAft>
                <a:spcPts val="0"/>
              </a:spcAft>
              <a:buClr>
                <a:srgbClr val="595959"/>
              </a:buClr>
              <a:buSzPts val="1800"/>
              <a:buChar char="●"/>
              <a:defRPr sz="1800" cap="none">
                <a:solidFill>
                  <a:srgbClr val="595959"/>
                </a:solidFill>
              </a:defRPr>
            </a:lvl1pPr>
            <a:lvl2pPr marL="914400" indent="-317500">
              <a:lnSpc>
                <a:spcPct val="115000"/>
              </a:lnSpc>
              <a:spcBef>
                <a:spcPts val="0"/>
              </a:spcBef>
              <a:spcAft>
                <a:spcPts val="0"/>
              </a:spcAft>
              <a:buClr>
                <a:srgbClr val="595959"/>
              </a:buClr>
              <a:buSzPts val="1400"/>
              <a:buChar char="○"/>
              <a:defRPr cap="none">
                <a:solidFill>
                  <a:srgbClr val="595959"/>
                </a:solidFill>
              </a:defRPr>
            </a:lvl2pPr>
            <a:lvl3pPr marL="1371600" indent="-317500">
              <a:lnSpc>
                <a:spcPct val="115000"/>
              </a:lnSpc>
              <a:spcBef>
                <a:spcPts val="0"/>
              </a:spcBef>
              <a:spcAft>
                <a:spcPts val="0"/>
              </a:spcAft>
              <a:buClr>
                <a:srgbClr val="595959"/>
              </a:buClr>
              <a:buSzPts val="1400"/>
              <a:buChar char="■"/>
              <a:defRPr cap="none">
                <a:solidFill>
                  <a:srgbClr val="595959"/>
                </a:solidFill>
              </a:defRPr>
            </a:lvl3pPr>
            <a:lvl4pPr marL="1828800" indent="-317500">
              <a:lnSpc>
                <a:spcPct val="115000"/>
              </a:lnSpc>
              <a:spcBef>
                <a:spcPts val="0"/>
              </a:spcBef>
              <a:spcAft>
                <a:spcPts val="0"/>
              </a:spcAft>
              <a:buClr>
                <a:srgbClr val="595959"/>
              </a:buClr>
              <a:buSzPts val="1400"/>
              <a:buChar char="●"/>
              <a:defRPr cap="none">
                <a:solidFill>
                  <a:srgbClr val="595959"/>
                </a:solidFill>
              </a:defRPr>
            </a:lvl4pPr>
            <a:lvl5pPr marL="2286000" indent="-317500">
              <a:lnSpc>
                <a:spcPct val="115000"/>
              </a:lnSpc>
              <a:spcBef>
                <a:spcPts val="0"/>
              </a:spcBef>
              <a:spcAft>
                <a:spcPts val="0"/>
              </a:spcAft>
              <a:buClr>
                <a:srgbClr val="595959"/>
              </a:buClr>
              <a:buSzPts val="1400"/>
              <a:buChar char="○"/>
              <a:defRPr cap="none">
                <a:solidFill>
                  <a:srgbClr val="595959"/>
                </a:solidFill>
              </a:defRPr>
            </a:lvl5pPr>
            <a:lvl6pPr marL="2743200" indent="-317500">
              <a:lnSpc>
                <a:spcPct val="115000"/>
              </a:lnSpc>
              <a:spcBef>
                <a:spcPts val="0"/>
              </a:spcBef>
              <a:spcAft>
                <a:spcPts val="0"/>
              </a:spcAft>
              <a:buClr>
                <a:srgbClr val="595959"/>
              </a:buClr>
              <a:buSzPts val="1400"/>
              <a:buChar char="■"/>
              <a:defRPr cap="none">
                <a:solidFill>
                  <a:srgbClr val="595959"/>
                </a:solidFill>
              </a:defRPr>
            </a:lvl6pPr>
            <a:lvl7pPr marL="3200400" indent="-317500">
              <a:lnSpc>
                <a:spcPct val="115000"/>
              </a:lnSpc>
              <a:spcBef>
                <a:spcPts val="0"/>
              </a:spcBef>
              <a:spcAft>
                <a:spcPts val="0"/>
              </a:spcAft>
              <a:buClr>
                <a:srgbClr val="595959"/>
              </a:buClr>
              <a:buSzPts val="1400"/>
              <a:buChar char="●"/>
              <a:defRPr cap="none">
                <a:solidFill>
                  <a:srgbClr val="595959"/>
                </a:solidFill>
              </a:defRPr>
            </a:lvl7pPr>
            <a:lvl8pPr marL="3657600" indent="-317500">
              <a:lnSpc>
                <a:spcPct val="115000"/>
              </a:lnSpc>
              <a:spcBef>
                <a:spcPts val="0"/>
              </a:spcBef>
              <a:spcAft>
                <a:spcPts val="0"/>
              </a:spcAft>
              <a:buClr>
                <a:srgbClr val="595959"/>
              </a:buClr>
              <a:buSzPts val="1400"/>
              <a:buChar char="○"/>
              <a:defRPr cap="none">
                <a:solidFill>
                  <a:srgbClr val="595959"/>
                </a:solidFill>
              </a:defRPr>
            </a:lvl8pPr>
            <a:lvl9pPr marL="4114800" indent="-317500">
              <a:lnSpc>
                <a:spcPct val="115000"/>
              </a:lnSpc>
              <a:spcBef>
                <a:spcPts val="0"/>
              </a:spcBef>
              <a:spcAft>
                <a:spcPts val="0"/>
              </a:spcAft>
              <a:buClr>
                <a:srgbClr val="595959"/>
              </a:buClr>
              <a:buSzPts val="1400"/>
              <a:buChar char="■"/>
              <a:defRPr cap="none">
                <a:solidFill>
                  <a:srgbClr val="595959"/>
                </a:solidFill>
              </a:defRPr>
            </a:lvl9pPr>
          </a:lstStyle>
          <a:p>
            <a:pPr/>
          </a:p>
        </p:txBody>
      </p:sp>
      <p:sp>
        <p:nvSpPr>
          <p:cNvPr id="4" name="Google Shape;8;p1"/>
          <p:cNvSpPr>
            <a:spLocks noGrp="1" noChangeArrowheads="1"/>
            <a:extLst>
              <a:ext uri="smNativeData">
                <pr:smNativeData xmlns:pr="smNativeData" xmlns="smNativeData" val="SMDATA_15_xQX8ZRMAAAAlAAAAZAAAAA0AAAAAkAAAAJAAAACQAAAAkAAAAAAAAAABAAAAAAAAAAEAAABQAAAAAAAAAAAA4D8AAAAAAADgPwAAAAAAAOA/AAAAAAAA4D8AAAAAAADgPwAAAAAAAOA/AAAAAAAA4D8AAAAAAADgPwAAAAAAAOA/AAAAAAAA4D8CAAAAjAAAAAAAAAAAAAAAQoX0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L2/AAD/HwAA"/>
              </a:ext>
            </a:extLst>
          </p:cNvSpPr>
          <p:nvPr>
            <p:ph type="sldNum" idx="4"/>
          </p:nvPr>
        </p:nvSpPr>
        <p:spPr>
          <a:xfrm>
            <a:off x="8472170" y="4663440"/>
            <a:ext cx="549275" cy="393065"/>
          </a:xfrm>
          <a:prstGeom prst="rect">
            <a:avLst/>
          </a:prstGeom>
          <a:noFill/>
          <a:ln>
            <a:noFill/>
          </a:ln>
        </p:spPr>
        <p:txBody>
          <a:bodyPr vert="horz" wrap="square" lIns="91440" tIns="91440" rIns="91440" bIns="91440" numCol="1" spcCol="215900" anchor="ctr">
            <a:prstTxWarp prst="textNoShape">
              <a:avLst/>
            </a:prstTxWarp>
          </a:bodyPr>
          <a:lstStyle>
            <a:lvl1pPr algn="r">
              <a:buNone/>
              <a:defRPr sz="1000" cap="none">
                <a:solidFill>
                  <a:srgbClr val="595959"/>
                </a:solidFill>
              </a:defRPr>
            </a:lvl1pPr>
            <a:lvl2pPr algn="r">
              <a:buNone/>
              <a:defRPr sz="1000" cap="none">
                <a:solidFill>
                  <a:srgbClr val="595959"/>
                </a:solidFill>
              </a:defRPr>
            </a:lvl2pPr>
            <a:lvl3pPr algn="r">
              <a:buNone/>
              <a:defRPr sz="1000" cap="none">
                <a:solidFill>
                  <a:srgbClr val="595959"/>
                </a:solidFill>
              </a:defRPr>
            </a:lvl3pPr>
            <a:lvl4pPr algn="r">
              <a:buNone/>
              <a:defRPr sz="1000" cap="none">
                <a:solidFill>
                  <a:srgbClr val="595959"/>
                </a:solidFill>
              </a:defRPr>
            </a:lvl4pPr>
            <a:lvl5pPr algn="r">
              <a:buNone/>
              <a:defRPr sz="1000" cap="none">
                <a:solidFill>
                  <a:srgbClr val="595959"/>
                </a:solidFill>
              </a:defRPr>
            </a:lvl5pPr>
            <a:lvl6pPr algn="r">
              <a:buNone/>
              <a:defRPr sz="1000" cap="none">
                <a:solidFill>
                  <a:srgbClr val="595959"/>
                </a:solidFill>
              </a:defRPr>
            </a:lvl6pPr>
            <a:lvl7pPr algn="r">
              <a:buNone/>
              <a:defRPr sz="1000" cap="none">
                <a:solidFill>
                  <a:srgbClr val="595959"/>
                </a:solidFill>
              </a:defRPr>
            </a:lvl7pPr>
            <a:lvl8pPr algn="r">
              <a:buNone/>
              <a:defRPr sz="1000" cap="none">
                <a:solidFill>
                  <a:srgbClr val="595959"/>
                </a:solidFill>
              </a:defRPr>
            </a:lvl8pPr>
            <a:lvl9pPr algn="r">
              <a:buNone/>
              <a:defRPr sz="1000" cap="none">
                <a:solidFill>
                  <a:srgbClr val="595959"/>
                </a:solidFill>
              </a:defRPr>
            </a:lvl9pPr>
          </a:lstStyle>
          <a:p>
            <a:pPr marL="0" indent="0" algn="r">
              <a:spcBef>
                <a:spcPts val="0"/>
              </a:spcBef>
              <a:spcAft>
                <a:spcPts val="0"/>
              </a:spcAft>
              <a:buNone/>
            </a:pPr>
            <a:fld id="{6EF65016-5883-A3A6-CD4E-AEF31E003BFB}" type="slidenum">
              <a:rPr lang="en-us" cap="none"/>
              <a:t/>
            </a:fld>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titleStyle>
    <p:body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bodyStyle>
    <p:other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otherStyle>
  </p:txStyles>
</p:sldMaster>
</file>

<file path=ppt/slideMasters/slideMaster2.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Lst>
  <p:hf sldNum="0" hdr="0" ftr="0" dt="0"/>
  <p:txStyles>
    <p:title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titleStyle>
    <p:body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bodyStyle>
    <p:other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MasterSp="0">
  <p:cSld>
    <p:spTree>
      <p:nvGrpSpPr>
        <p:cNvPr id="1" name=""/>
        <p:cNvGrpSpPr/>
        <p:nvPr/>
      </p:nvGrpSpPr>
      <p:grpSpPr>
        <a:xfrm>
          <a:off x="0" y="0"/>
          <a:ext cx="0" cy="0"/>
          <a:chOff x="0" y="0"/>
          <a:chExt cx="0" cy="0"/>
        </a:xfrm>
      </p:grpSpPr>
      <p:sp>
        <p:nvSpPr>
          <p:cNvPr id="2" name="Google Shape;60;p16"/>
          <p:cNvSpPr>
            <a:extLst>
              <a:ext uri="smNativeData">
                <pr:smNativeData xmlns:pr="smNativeData" xmlns="smNativeData" val="SMDATA_15_xQX8ZRMAAAAlAAAAZAAAAE0AAAAAAAAAABQAAAAAAAAAA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oX0Bf///wEAAAAAAAAAAAAAAAAAAAAAAAAAAAAAAAAAAAAAAAAAAAAAAAJ/f38AWVlZA8zMzADAwP8Af39/AAAAAAAAAAAAAAAAAAAAAAAAAAAAIQAAABgAAAAUAAAAEwoAAPQAAAAsLgAA7QIAABAgAAAmAAAACAAAAP//////////"/>
              </a:ext>
            </a:extLst>
          </p:cNvSpPr>
          <p:nvPr/>
        </p:nvSpPr>
        <p:spPr>
          <a:xfrm>
            <a:off x="1637665" y="154940"/>
            <a:ext cx="5868035" cy="320675"/>
          </a:xfrm>
          <a:prstGeom prst="rect">
            <a:avLst/>
          </a:prstGeom>
          <a:noFill/>
          <a:ln>
            <a:noFill/>
          </a:ln>
          <a:effectLst/>
        </p:spPr>
        <p:txBody>
          <a:bodyPr vert="horz" wrap="square" lIns="0" tIns="12700" rIns="0" bIns="0" numCol="1" spcCol="215900" anchor="t"/>
          <a:lstStyle/>
          <a:p>
            <a:pPr marL="12700" marR="0" indent="0" algn="l">
              <a:lnSpc>
                <a:spcPct val="100000"/>
              </a:lnSpc>
              <a:spcBef>
                <a:spcPts val="0"/>
              </a:spcBef>
              <a:spcAft>
                <a:spcPts val="0"/>
              </a:spcAft>
              <a:buNone/>
            </a:pPr>
            <a:r>
              <a:rPr lang="en-us" sz="2000" b="1" cap="none">
                <a:latin typeface="Times New Roman" pitchFamily="1" charset="0"/>
                <a:ea typeface="Times New Roman" pitchFamily="1" charset="0"/>
                <a:cs typeface="Times New Roman" pitchFamily="1" charset="0"/>
              </a:rPr>
              <a:t>SHARDA UNIVERSITY GREATER NOIDA</a:t>
            </a:r>
            <a:endParaRPr sz="2000" cap="none">
              <a:latin typeface="Times New Roman" pitchFamily="1" charset="0"/>
              <a:ea typeface="Times New Roman" pitchFamily="1" charset="0"/>
              <a:cs typeface="Times New Roman" pitchFamily="1" charset="0"/>
            </a:endParaRPr>
          </a:p>
        </p:txBody>
      </p:sp>
      <p:sp>
        <p:nvSpPr>
          <p:cNvPr id="3" name="Google Shape;61;p16"/>
          <p:cNvSpPr>
            <a:extLst>
              <a:ext uri="smNativeData">
                <pr:smNativeData xmlns:pr="smNativeData" xmlns="smNativeData" val="SMDATA_15_xQX8ZRMAAAAlAAAAZAAAAA0AAAAAAAAAABQAAAAAAAAAA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oX0Bf///wEAAAAAAAAAAAAAAAAAAAAAAAAAAAAAAAAAAAAAAAAAAAAAAAJ/f38AWVlZA8zMzADAwP8Af39/AAAAAAAAAAAAAAAAAAAAAAAAAAAAIQAAABgAAAAUAAAAXg8AAFMLAAAtJQAAsg8AAAAAAAAmAAAACAAAAP//////////"/>
              </a:ext>
            </a:extLst>
          </p:cNvSpPr>
          <p:nvPr/>
        </p:nvSpPr>
        <p:spPr>
          <a:xfrm>
            <a:off x="2498090" y="1840865"/>
            <a:ext cx="3545205" cy="710565"/>
          </a:xfrm>
          <a:prstGeom prst="rect">
            <a:avLst/>
          </a:prstGeom>
          <a:noFill/>
          <a:ln>
            <a:noFill/>
          </a:ln>
          <a:effectLst/>
        </p:spPr>
        <p:txBody>
          <a:bodyPr vert="horz" wrap="square" lIns="0" tIns="12700" rIns="0" bIns="0" numCol="1" spcCol="215900" anchor="t"/>
          <a:lstStyle/>
          <a:p>
            <a:pPr marL="0" marR="251460" indent="0" algn="ctr">
              <a:lnSpc>
                <a:spcPct val="100000"/>
              </a:lnSpc>
              <a:spcBef>
                <a:spcPts val="0"/>
              </a:spcBef>
              <a:spcAft>
                <a:spcPts val="0"/>
              </a:spcAft>
              <a:buNone/>
            </a:pPr>
            <a:r>
              <a:rPr lang="en-us" sz="1500" b="1" cap="none">
                <a:solidFill>
                  <a:srgbClr val="212328"/>
                </a:solidFill>
                <a:latin typeface="Times New Roman" pitchFamily="1" charset="0"/>
                <a:ea typeface="Times New Roman" pitchFamily="1" charset="0"/>
                <a:cs typeface="Times New Roman" pitchFamily="1" charset="0"/>
              </a:rPr>
              <a:t>Project Based Learning</a:t>
            </a:r>
            <a:endParaRPr sz="2350" cap="none">
              <a:latin typeface="Times New Roman" pitchFamily="1" charset="0"/>
              <a:ea typeface="Times New Roman" pitchFamily="1" charset="0"/>
              <a:cs typeface="Times New Roman" pitchFamily="1" charset="0"/>
            </a:endParaRPr>
          </a:p>
          <a:p>
            <a:pPr marL="0" marR="191135" indent="0" algn="ctr">
              <a:lnSpc>
                <a:spcPct val="100000"/>
              </a:lnSpc>
              <a:spcBef>
                <a:spcPts val="0"/>
              </a:spcBef>
              <a:spcAft>
                <a:spcPts val="0"/>
              </a:spcAft>
              <a:buNone/>
            </a:pPr>
            <a:r>
              <a:rPr lang="en-us" sz="1500" b="1" cap="none">
                <a:latin typeface="Times New Roman" pitchFamily="1" charset="0"/>
                <a:ea typeface="Times New Roman" pitchFamily="1" charset="0"/>
                <a:cs typeface="Times New Roman" pitchFamily="1" charset="0"/>
              </a:rPr>
              <a:t>CSP 297</a:t>
            </a:r>
            <a:endParaRPr lang="en-us" sz="1500" b="1" cap="none">
              <a:latin typeface="Times New Roman" pitchFamily="1" charset="0"/>
              <a:ea typeface="Times New Roman" pitchFamily="1" charset="0"/>
              <a:cs typeface="Times New Roman" pitchFamily="1" charset="0"/>
            </a:endParaRPr>
          </a:p>
          <a:p>
            <a:pPr marL="0" marR="191135" indent="0" algn="ctr">
              <a:lnSpc>
                <a:spcPct val="100000"/>
              </a:lnSpc>
              <a:spcBef>
                <a:spcPts val="0"/>
              </a:spcBef>
              <a:spcAft>
                <a:spcPts val="0"/>
              </a:spcAft>
              <a:buNone/>
            </a:pPr>
            <a:r>
              <a:rPr lang="en-us" sz="1500" b="1" cap="none">
                <a:latin typeface="Times New Roman" pitchFamily="1" charset="0"/>
                <a:ea typeface="Times New Roman" pitchFamily="1" charset="0"/>
                <a:cs typeface="Times New Roman" pitchFamily="1" charset="0"/>
              </a:rPr>
              <a:t>2023-2024 (Fourth Semester)</a:t>
            </a:r>
            <a:endParaRPr sz="1500" cap="none">
              <a:latin typeface="Times New Roman" pitchFamily="1" charset="0"/>
              <a:ea typeface="Times New Roman" pitchFamily="1" charset="0"/>
              <a:cs typeface="Times New Roman" pitchFamily="1" charset="0"/>
            </a:endParaRPr>
          </a:p>
        </p:txBody>
      </p:sp>
      <p:graphicFrame>
        <p:nvGraphicFramePr>
          <p:cNvPr id="4" name="Table1"/>
          <p:cNvGraphicFramePr>
            <a:graphicFrameLocks noGrp="1"/>
          </p:cNvGraphicFramePr>
          <p:nvPr/>
        </p:nvGraphicFramePr>
        <p:xfrm>
          <a:off x="1109980" y="2907665"/>
          <a:ext cx="6924040" cy="921385"/>
        </p:xfrm>
        <a:graphic>
          <a:graphicData uri="http://schemas.openxmlformats.org/drawingml/2006/table">
            <a:tbl>
              <a:tblPr>
                <a:noFill/>
              </a:tblPr>
              <a:tblGrid>
                <a:gridCol w="2193925"/>
                <a:gridCol w="3031490"/>
                <a:gridCol w="1698625"/>
              </a:tblGrid>
              <a:tr h="173990">
                <a:tc>
                  <a:txBody>
                    <a:bodyPr wrap="square" numCol="1"/>
                    <a:lstStyle/>
                    <a:p>
                      <a:pPr marL="0" marR="0" indent="0" algn="l">
                        <a:lnSpc>
                          <a:spcPct val="100000"/>
                        </a:lnSpc>
                        <a:spcBef>
                          <a:spcPts val="0"/>
                        </a:spcBef>
                        <a:spcAft>
                          <a:spcPts val="0"/>
                        </a:spcAft>
                        <a:buNone/>
                        <a:defRPr b="0" i="0" cap="none">
                          <a:solidFill>
                            <a:srgbClr val="000000"/>
                          </a:solidFill>
                        </a:defRPr>
                      </a:pPr>
                      <a:endParaRPr sz="900" cap="none">
                        <a:latin typeface="Times New Roman" pitchFamily="1" charset="0"/>
                        <a:ea typeface="Times New Roman" pitchFamily="1" charset="0"/>
                        <a:cs typeface="Times New Roman" pitchFamily="1" charset="0"/>
                      </a:endParaRPr>
                    </a:p>
                  </a:txBody>
                  <a:tcPr marL="0" marR="0"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tc>
                  <a:txBody>
                    <a:bodyPr wrap="square" numCol="1"/>
                    <a:lstStyle/>
                    <a:p>
                      <a:pPr marL="0" marR="0" indent="0" algn="l">
                        <a:lnSpc>
                          <a:spcPct val="109000"/>
                        </a:lnSpc>
                        <a:spcBef>
                          <a:spcPts val="0"/>
                        </a:spcBef>
                        <a:spcAft>
                          <a:spcPts val="0"/>
                        </a:spcAft>
                        <a:buNone/>
                        <a:defRPr b="0" i="0" cap="none">
                          <a:solidFill>
                            <a:srgbClr val="000000"/>
                          </a:solidFill>
                        </a:defRPr>
                      </a:pPr>
                      <a:r>
                        <a:rPr lang="en-us" sz="1000" b="1" cap="none">
                          <a:latin typeface="Times New Roman" pitchFamily="1" charset="0"/>
                          <a:ea typeface="Times New Roman" pitchFamily="1" charset="0"/>
                          <a:cs typeface="Times New Roman" pitchFamily="1" charset="0"/>
                        </a:rPr>
                        <a:t>B.tech CSE section -C</a:t>
                      </a:r>
                      <a:endParaRPr sz="1000" cap="none">
                        <a:latin typeface="Times New Roman" pitchFamily="1" charset="0"/>
                        <a:ea typeface="Times New Roman" pitchFamily="1" charset="0"/>
                        <a:cs typeface="Times New Roman" pitchFamily="1" charset="0"/>
                      </a:endParaRPr>
                    </a:p>
                  </a:txBody>
                  <a:tcPr marL="0" marR="0"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tc>
                  <a:txBody>
                    <a:bodyPr wrap="square" numCol="1"/>
                    <a:lstStyle/>
                    <a:p>
                      <a:pPr marL="0" marR="0" indent="0" algn="l">
                        <a:lnSpc>
                          <a:spcPct val="100000"/>
                        </a:lnSpc>
                        <a:spcBef>
                          <a:spcPts val="0"/>
                        </a:spcBef>
                        <a:spcAft>
                          <a:spcPts val="0"/>
                        </a:spcAft>
                        <a:buNone/>
                        <a:defRPr b="0" i="0" cap="none">
                          <a:solidFill>
                            <a:srgbClr val="000000"/>
                          </a:solidFill>
                        </a:defRPr>
                      </a:pPr>
                      <a:endParaRPr sz="900" cap="none">
                        <a:latin typeface="Times New Roman" pitchFamily="1" charset="0"/>
                        <a:ea typeface="Times New Roman" pitchFamily="1" charset="0"/>
                        <a:cs typeface="Times New Roman" pitchFamily="1" charset="0"/>
                      </a:endParaRPr>
                    </a:p>
                  </a:txBody>
                  <a:tcPr marL="0" marR="0"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extLst>
                  <a:ext uri="smNativeData">
                    <pr:rowheight xmlns="" xmlns:pr="smNativeData" dt="1711015365" type="min" val="173990"/>
                  </a:ext>
                </a:extLst>
              </a:tr>
              <a:tr h="193675">
                <a:tc>
                  <a:txBody>
                    <a:bodyPr wrap="square" numCol="1"/>
                    <a:lstStyle/>
                    <a:p>
                      <a:pPr marL="12700" marR="0" indent="0" algn="l">
                        <a:lnSpc>
                          <a:spcPct val="100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Name</a:t>
                      </a:r>
                      <a:endParaRPr sz="900" cap="none">
                        <a:latin typeface="Times New Roman" pitchFamily="1" charset="0"/>
                        <a:ea typeface="Times New Roman" pitchFamily="1" charset="0"/>
                        <a:cs typeface="Times New Roman" pitchFamily="1" charset="0"/>
                      </a:endParaRPr>
                    </a:p>
                  </a:txBody>
                  <a:tcPr marL="0" marR="25400"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tc>
                  <a:txBody>
                    <a:bodyPr wrap="square" numCol="1"/>
                    <a:lstStyle/>
                    <a:p>
                      <a:pPr marL="330200" marR="0" indent="0" algn="l">
                        <a:lnSpc>
                          <a:spcPct val="100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System ID</a:t>
                      </a:r>
                      <a:endParaRPr sz="900" cap="none">
                        <a:latin typeface="Times New Roman" pitchFamily="1" charset="0"/>
                        <a:ea typeface="Times New Roman" pitchFamily="1" charset="0"/>
                        <a:cs typeface="Times New Roman" pitchFamily="1" charset="0"/>
                      </a:endParaRPr>
                    </a:p>
                  </a:txBody>
                  <a:tcPr marL="0" marR="25400"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tc>
                  <a:txBody>
                    <a:bodyPr wrap="square" numCol="1"/>
                    <a:lstStyle/>
                    <a:p>
                      <a:pPr marL="177800" marR="0" indent="0" algn="l">
                        <a:lnSpc>
                          <a:spcPct val="100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RollNo.</a:t>
                      </a:r>
                      <a:endParaRPr sz="900" cap="none">
                        <a:latin typeface="Times New Roman" pitchFamily="1" charset="0"/>
                        <a:ea typeface="Times New Roman" pitchFamily="1" charset="0"/>
                        <a:cs typeface="Times New Roman" pitchFamily="1" charset="0"/>
                      </a:endParaRPr>
                    </a:p>
                  </a:txBody>
                  <a:tcPr marL="0" marR="25400"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extLst>
                  <a:ext uri="smNativeData">
                    <pr:rowheight xmlns="" xmlns:pr="smNativeData" dt="1711015365" type="min" val="193675"/>
                  </a:ext>
                </a:extLst>
              </a:tr>
              <a:tr h="190500">
                <a:tc>
                  <a:txBody>
                    <a:bodyPr wrap="square" numCol="1"/>
                    <a:lstStyle/>
                    <a:p>
                      <a:pPr marL="12700" marR="0" indent="0" algn="l">
                        <a:lnSpc>
                          <a:spcPct val="100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Rishabh Kushwaha</a:t>
                      </a:r>
                      <a:endParaRPr sz="900" cap="none">
                        <a:latin typeface="Times New Roman" pitchFamily="1" charset="0"/>
                        <a:ea typeface="Times New Roman" pitchFamily="1" charset="0"/>
                        <a:cs typeface="Times New Roman" pitchFamily="1" charset="0"/>
                      </a:endParaRPr>
                    </a:p>
                  </a:txBody>
                  <a:tcPr marL="0" marR="21590"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tc>
                  <a:txBody>
                    <a:bodyPr wrap="square" numCol="1"/>
                    <a:lstStyle/>
                    <a:p>
                      <a:pPr marL="342900" marR="0" indent="0" algn="l">
                        <a:lnSpc>
                          <a:spcPct val="100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2022448095</a:t>
                      </a:r>
                      <a:endParaRPr sz="900" cap="none">
                        <a:latin typeface="Times New Roman" pitchFamily="1" charset="0"/>
                        <a:ea typeface="Times New Roman" pitchFamily="1" charset="0"/>
                        <a:cs typeface="Times New Roman" pitchFamily="1" charset="0"/>
                      </a:endParaRPr>
                    </a:p>
                  </a:txBody>
                  <a:tcPr marL="0" marR="21590"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tc>
                  <a:txBody>
                    <a:bodyPr wrap="square" numCol="1"/>
                    <a:lstStyle/>
                    <a:p>
                      <a:pPr marL="152400" marR="0" indent="0" algn="l">
                        <a:lnSpc>
                          <a:spcPct val="100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2201010575</a:t>
                      </a:r>
                      <a:endParaRPr sz="900" cap="none">
                        <a:latin typeface="Times New Roman" pitchFamily="1" charset="0"/>
                        <a:ea typeface="Times New Roman" pitchFamily="1" charset="0"/>
                        <a:cs typeface="Times New Roman" pitchFamily="1" charset="0"/>
                      </a:endParaRPr>
                    </a:p>
                  </a:txBody>
                  <a:tcPr marL="0" marR="21590"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extLst>
                  <a:ext uri="smNativeData">
                    <pr:rowheight xmlns="" xmlns:pr="smNativeData" dt="1711015365" type="min" val="190500"/>
                  </a:ext>
                </a:extLst>
              </a:tr>
              <a:tr h="187325">
                <a:tc>
                  <a:txBody>
                    <a:bodyPr wrap="square" numCol="1"/>
                    <a:lstStyle/>
                    <a:p>
                      <a:pPr marL="12700" marR="0" indent="0" algn="l">
                        <a:lnSpc>
                          <a:spcPct val="100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Salman Gazi</a:t>
                      </a:r>
                      <a:endParaRPr sz="900" cap="none">
                        <a:latin typeface="Times New Roman" pitchFamily="1" charset="0"/>
                        <a:ea typeface="Times New Roman" pitchFamily="1" charset="0"/>
                        <a:cs typeface="Times New Roman" pitchFamily="1" charset="0"/>
                      </a:endParaRPr>
                    </a:p>
                  </a:txBody>
                  <a:tcPr marL="0" marR="22225"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tc>
                  <a:txBody>
                    <a:bodyPr wrap="square" numCol="1"/>
                    <a:lstStyle/>
                    <a:p>
                      <a:pPr marL="317500" marR="0" indent="0" algn="l">
                        <a:lnSpc>
                          <a:spcPct val="100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2022001198</a:t>
                      </a:r>
                      <a:endParaRPr sz="900" cap="none">
                        <a:latin typeface="Times New Roman" pitchFamily="1" charset="0"/>
                        <a:ea typeface="Times New Roman" pitchFamily="1" charset="0"/>
                        <a:cs typeface="Times New Roman" pitchFamily="1" charset="0"/>
                      </a:endParaRPr>
                    </a:p>
                  </a:txBody>
                  <a:tcPr marL="0" marR="22225"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tc>
                  <a:txBody>
                    <a:bodyPr wrap="square" numCol="1"/>
                    <a:lstStyle/>
                    <a:p>
                      <a:pPr marL="165100" marR="0" indent="0" algn="l">
                        <a:lnSpc>
                          <a:spcPct val="100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2201010620</a:t>
                      </a:r>
                      <a:endParaRPr sz="900" cap="none">
                        <a:latin typeface="Times New Roman" pitchFamily="1" charset="0"/>
                        <a:ea typeface="Times New Roman" pitchFamily="1" charset="0"/>
                        <a:cs typeface="Times New Roman" pitchFamily="1" charset="0"/>
                      </a:endParaRPr>
                    </a:p>
                  </a:txBody>
                  <a:tcPr marL="0" marR="22225"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extLst>
                  <a:ext uri="smNativeData">
                    <pr:rowheight xmlns="" xmlns:pr="smNativeData" dt="1711015365" type="min" val="187325"/>
                  </a:ext>
                </a:extLst>
              </a:tr>
              <a:tr h="153035">
                <a:tc>
                  <a:txBody>
                    <a:bodyPr wrap="square" numCol="1"/>
                    <a:lstStyle/>
                    <a:p>
                      <a:pPr marL="12700" marR="0" indent="0" algn="l">
                        <a:lnSpc>
                          <a:spcPct val="115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Mohammad Zubair</a:t>
                      </a:r>
                      <a:endParaRPr sz="900" cap="none">
                        <a:latin typeface="Times New Roman" pitchFamily="1" charset="0"/>
                        <a:ea typeface="Times New Roman" pitchFamily="1" charset="0"/>
                        <a:cs typeface="Times New Roman" pitchFamily="1" charset="0"/>
                      </a:endParaRPr>
                    </a:p>
                  </a:txBody>
                  <a:tcPr marL="0" marR="18415"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tc>
                  <a:txBody>
                    <a:bodyPr wrap="square" numCol="1"/>
                    <a:lstStyle/>
                    <a:p>
                      <a:pPr marL="330200" marR="0" indent="0" algn="l">
                        <a:lnSpc>
                          <a:spcPct val="115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2022366848</a:t>
                      </a:r>
                      <a:endParaRPr sz="900" cap="none">
                        <a:latin typeface="Times New Roman" pitchFamily="1" charset="0"/>
                        <a:ea typeface="Times New Roman" pitchFamily="1" charset="0"/>
                        <a:cs typeface="Times New Roman" pitchFamily="1" charset="0"/>
                      </a:endParaRPr>
                    </a:p>
                  </a:txBody>
                  <a:tcPr marL="0" marR="18415"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tc>
                  <a:txBody>
                    <a:bodyPr wrap="square" numCol="1"/>
                    <a:lstStyle/>
                    <a:p>
                      <a:pPr marL="165100" marR="0" indent="0" algn="l">
                        <a:lnSpc>
                          <a:spcPct val="115000"/>
                        </a:lnSpc>
                        <a:spcBef>
                          <a:spcPts val="0"/>
                        </a:spcBef>
                        <a:spcAft>
                          <a:spcPts val="0"/>
                        </a:spcAft>
                        <a:buNone/>
                        <a:defRPr b="0" i="0" cap="none">
                          <a:solidFill>
                            <a:srgbClr val="000000"/>
                          </a:solidFill>
                        </a:defRPr>
                      </a:pPr>
                      <a:r>
                        <a:rPr lang="en-us" sz="900" b="1" cap="none">
                          <a:latin typeface="Times New Roman" pitchFamily="1" charset="0"/>
                          <a:ea typeface="Times New Roman" pitchFamily="1" charset="0"/>
                          <a:cs typeface="Times New Roman" pitchFamily="1" charset="0"/>
                        </a:rPr>
                        <a:t>2201010414</a:t>
                      </a:r>
                      <a:endParaRPr sz="900" cap="none">
                        <a:latin typeface="Times New Roman" pitchFamily="1" charset="0"/>
                        <a:ea typeface="Times New Roman" pitchFamily="1" charset="0"/>
                        <a:cs typeface="Times New Roman" pitchFamily="1" charset="0"/>
                      </a:endParaRPr>
                    </a:p>
                  </a:txBody>
                  <a:tcPr marL="0" marR="18415" marT="0" marB="0" vert="horz">
                    <a:lnL w="9525" cap="flat" cmpd="sng" algn="ctr">
                      <a:solidFill>
                        <a:srgbClr val="000000"/>
                      </a:solidFill>
                      <a:prstDash val="solid"/>
                      <a:headEnd type="none"/>
                      <a:tailEnd type="none"/>
                    </a:lnL>
                    <a:lnR w="9525" cap="flat" cmpd="sng" algn="ctr">
                      <a:solidFill>
                        <a:srgbClr val="000000"/>
                      </a:solidFill>
                      <a:prstDash val="solid"/>
                      <a:headEnd type="none"/>
                      <a:tailEnd type="none"/>
                    </a:lnR>
                    <a:lnT w="9525" cap="flat" cmpd="sng" algn="ctr">
                      <a:solidFill>
                        <a:srgbClr val="000000"/>
                      </a:solidFill>
                      <a:prstDash val="solid"/>
                      <a:headEnd type="none"/>
                      <a:tailEnd type="none"/>
                    </a:lnT>
                    <a:lnB w="9525" cap="flat" cmpd="sng" algn="ctr">
                      <a:solidFill>
                        <a:srgbClr val="000000"/>
                      </a:solidFill>
                      <a:prstDash val="solid"/>
                      <a:headEnd type="none"/>
                      <a:tailEnd type="none"/>
                    </a:lnB>
                    <a:lnTlToBr>
                      <a:noFill/>
                    </a:lnTlToBr>
                    <a:lnBlToTr>
                      <a:noFill/>
                    </a:lnBlToTr>
                    <a:solidFill>
                      <a:srgbClr val="FFFFFF">
                        <a:alpha val="0"/>
                      </a:srgbClr>
                    </a:solidFill>
                  </a:tcPr>
                </a:tc>
                <a:extLst>
                  <a:ext uri="smNativeData">
                    <pr:rowheight xmlns="" xmlns:pr="smNativeData" dt="1711015365" type="min" val="153035"/>
                  </a:ext>
                </a:extLst>
              </a:tr>
            </a:tbl>
          </a:graphicData>
        </a:graphic>
      </p:graphicFrame>
      <p:sp>
        <p:nvSpPr>
          <p:cNvPr id="5" name="Google Shape;63;p16"/>
          <p:cNvSpPr>
            <a:extLst>
              <a:ext uri="smNativeData">
                <pr:smNativeData xmlns:pr="smNativeData" xmlns="smNativeData" val="SMDATA_15_xQX8ZRMAAAAlAAAAZAAAAE0AAAAAAAAAANwAAAAAAAAAA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KS1c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oX0Bf///wEAAAAAAAAAAAAAAAAAAAAAAAAAAAAAAAAAAAAAAAAAAAAAAAJ/f38AWVlZA8zMzADAwP8Af39/AAAAAAAAAAAAAAAAAAAAAAAAAAAAIQAAABgAAAAUAAAA+AoAANkXAADfKwAARx8AAAAgAAAmAAAACAAAAP//////////"/>
              </a:ext>
            </a:extLst>
          </p:cNvSpPr>
          <p:nvPr/>
        </p:nvSpPr>
        <p:spPr>
          <a:xfrm>
            <a:off x="1783080" y="3876675"/>
            <a:ext cx="5348605" cy="1207770"/>
          </a:xfrm>
          <a:prstGeom prst="rect">
            <a:avLst/>
          </a:prstGeom>
          <a:noFill/>
          <a:ln>
            <a:noFill/>
          </a:ln>
          <a:effectLst/>
        </p:spPr>
        <p:txBody>
          <a:bodyPr vert="horz" wrap="square" lIns="0" tIns="139700" rIns="0" bIns="0" numCol="1" spcCol="215900" anchor="t"/>
          <a:lstStyle/>
          <a:p>
            <a:pPr marL="0" marR="0" indent="0" algn="ctr">
              <a:lnSpc>
                <a:spcPct val="100000"/>
              </a:lnSpc>
              <a:spcBef>
                <a:spcPts val="0"/>
              </a:spcBef>
              <a:spcAft>
                <a:spcPts val="0"/>
              </a:spcAft>
              <a:buNone/>
            </a:pPr>
            <a:r>
              <a:rPr lang="en-us" sz="1300" b="1" cap="none">
                <a:latin typeface="Times New Roman" pitchFamily="1" charset="0"/>
                <a:ea typeface="Times New Roman" pitchFamily="1" charset="0"/>
                <a:cs typeface="Times New Roman" pitchFamily="1" charset="0"/>
              </a:rPr>
              <a:t>Submitted To:</a:t>
            </a:r>
            <a:endParaRPr sz="1300" cap="none">
              <a:latin typeface="Times New Roman" pitchFamily="1" charset="0"/>
              <a:ea typeface="Times New Roman" pitchFamily="1" charset="0"/>
              <a:cs typeface="Times New Roman" pitchFamily="1" charset="0"/>
            </a:endParaRPr>
          </a:p>
          <a:p>
            <a:pPr marL="635" marR="0" indent="0" algn="ctr">
              <a:lnSpc>
                <a:spcPct val="100000"/>
              </a:lnSpc>
              <a:spcBef>
                <a:spcPts val="1000"/>
              </a:spcBef>
              <a:spcAft>
                <a:spcPts val="0"/>
              </a:spcAft>
              <a:buNone/>
            </a:pPr>
            <a:r>
              <a:rPr lang="en-us" sz="1300" b="1" cap="none">
                <a:latin typeface="Times New Roman" pitchFamily="1" charset="0"/>
                <a:ea typeface="Times New Roman" pitchFamily="1" charset="0"/>
                <a:cs typeface="Times New Roman" pitchFamily="1" charset="0"/>
              </a:rPr>
              <a:t>Dr. Sonia Setia</a:t>
            </a:r>
            <a:endParaRPr lang="en-us" sz="1300" b="1" cap="none">
              <a:latin typeface="Times New Roman" pitchFamily="1" charset="0"/>
              <a:ea typeface="Times New Roman" pitchFamily="1" charset="0"/>
              <a:cs typeface="Times New Roman" pitchFamily="1" charset="0"/>
            </a:endParaRPr>
          </a:p>
          <a:p>
            <a:pPr marL="635" marR="0" indent="0" algn="ctr">
              <a:lnSpc>
                <a:spcPct val="100000"/>
              </a:lnSpc>
              <a:spcBef>
                <a:spcPts val="1000"/>
              </a:spcBef>
              <a:spcAft>
                <a:spcPts val="0"/>
              </a:spcAft>
              <a:buNone/>
            </a:pPr>
            <a:r>
              <a:rPr lang="en-us" sz="1200" b="1" cap="none">
                <a:latin typeface="Times New Roman" pitchFamily="1" charset="0"/>
                <a:ea typeface="Times New Roman" pitchFamily="1" charset="0"/>
                <a:cs typeface="Times New Roman" pitchFamily="1" charset="0"/>
              </a:rPr>
              <a:t>Asst. Professor</a:t>
            </a:r>
            <a:endParaRPr sz="1200" cap="none">
              <a:latin typeface="Times New Roman" pitchFamily="1" charset="0"/>
              <a:ea typeface="Times New Roman" pitchFamily="1" charset="0"/>
              <a:cs typeface="Times New Roman" pitchFamily="1" charset="0"/>
            </a:endParaRPr>
          </a:p>
          <a:p>
            <a:pPr marL="12065" marR="5080" indent="0" algn="ctr">
              <a:lnSpc>
                <a:spcPct val="100000"/>
              </a:lnSpc>
              <a:spcBef>
                <a:spcPts val="170"/>
              </a:spcBef>
              <a:spcAft>
                <a:spcPts val="0"/>
              </a:spcAft>
              <a:buNone/>
            </a:pPr>
            <a:r>
              <a:rPr lang="en-us" b="1" cap="none">
                <a:latin typeface="Times New Roman" pitchFamily="1" charset="0"/>
                <a:ea typeface="Times New Roman" pitchFamily="1" charset="0"/>
                <a:cs typeface="Times New Roman" pitchFamily="1" charset="0"/>
              </a:rPr>
              <a:t>DEPARTMENT OF COMPUTER SCIENCE &amp;  ENGINEERING</a:t>
            </a:r>
            <a:endParaRPr cap="none">
              <a:latin typeface="Times New Roman" pitchFamily="1" charset="0"/>
              <a:ea typeface="Times New Roman" pitchFamily="1" charset="0"/>
              <a:cs typeface="Times New Roman" pitchFamily="1" charset="0"/>
            </a:endParaRPr>
          </a:p>
        </p:txBody>
      </p:sp>
      <p:pic>
        <p:nvPicPr>
          <p:cNvPr id="6" name="Google Shape;64;p16"/>
          <p:cNvPicPr>
            <a:extLst>
              <a:ext uri="smNativeData">
                <pr:smNativeData xmlns:pr="smNativeData" xmlns="smNativeData" val="SMDATA_17_xQX8ZRMAAAAlAAAAEQ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KF9AX///8BAAAAAAAAAAAAAAAAAAAAAAAAAAAAAAAAAAAAAAAAAAAAAAACf39/AFlZWQPMzMwAwMD/AH9/fwAAAAAAAAAAAAAAAAD///8AAAAAACEAAAAYAAAAFAAAAJsTAABTAwAAgCEAAOQJAAAQAAAAJgAAAAgAAAD//////////w=="/>
              </a:ext>
            </a:extLst>
          </p:cNvPicPr>
          <p:nvPr/>
        </p:nvPicPr>
        <p:blipFill>
          <a:blip r:embed="rId3"/>
          <a:stretch>
            <a:fillRect/>
          </a:stretch>
        </p:blipFill>
        <p:spPr>
          <a:xfrm>
            <a:off x="3187065" y="540385"/>
            <a:ext cx="2258695" cy="1067435"/>
          </a:xfrm>
          <a:prstGeom prst="rect">
            <a:avLst/>
          </a:prstGeom>
          <a:noFill/>
          <a:ln>
            <a:noFill/>
          </a:ln>
          <a:effectLst/>
        </p:spPr>
      </p:pic>
    </p:spTree>
  </p:cSld>
  <p:clrMapOvr>
    <a:masterClrMapping/>
  </p:clrMapOvr>
  <p:timing>
    <p:tnLst>
      <p:par>
        <p:cTn id="1" dur="indefinite" restart="never" nodeType="tmRoot"/>
      </p:par>
    </p:tn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73;p26"/>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qry2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BGfGo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ry2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AABCB6"/>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3" name="Google Shape;174;p26"/>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jw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PCuu+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jw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FFF8F0"/>
          </a:solidFill>
          <a:ln>
            <a:noFill/>
          </a:ln>
          <a:effectLst/>
        </p:spPr>
        <p:txBody>
          <a:bodyPr vert="horz" wrap="square" lIns="57150" tIns="57150" rIns="57150" bIns="57150" numCol="1" spcCol="215900" anchor="ctr"/>
          <a:lstStyle/>
          <a:p>
            <a:pPr marL="0" indent="0" algn="l">
              <a:spcBef>
                <a:spcPts val="0"/>
              </a:spcBef>
              <a:spcAft>
                <a:spcPts val="0"/>
              </a:spcAft>
              <a:buNone/>
            </a:pPr>
          </a:p>
        </p:txBody>
      </p:sp>
      <p:pic>
        <p:nvPicPr>
          <p:cNvPr id="4" name="Google Shape;175;p26" descr="preencoded.png"/>
          <p:cNvPicPr>
            <a:extLst>
              <a:ext uri="smNativeData">
                <pr:smNativeData xmlns:pr="smNativeData" xmlns="smNativeData" val="SMDATA_17_xQX8ZRMAAAAlAAAAEQ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AcAAAA4AAAAAAAAAAAAAAAAAAAA////AAAAAAAAAAAAAAAAAAAAAAAAAAAAAAAAAAAAAABkAAAAZAAAAAAAAAAjAAAABAAAAGQAAAAXAAAAFAAAAAAAAAAAAAAA/38AAP9/AAAAAAAACQAAAAQAAACoek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ERUagPMzMwAwMD/AH9/fwAAAAAAAAAAAAAAAAD///8AAAAAACEAAAAYAAAAFAAAADAqAAAAAAAAQDgAAKQfAAAQAAAAJgAAAAgAAAD//////////w=="/>
              </a:ext>
            </a:extLst>
          </p:cNvPicPr>
          <p:nvPr/>
        </p:nvPicPr>
        <p:blipFill>
          <a:blip r:embed="rId3"/>
          <a:stretch>
            <a:fillRect/>
          </a:stretch>
        </p:blipFill>
        <p:spPr>
          <a:xfrm>
            <a:off x="6858000" y="0"/>
            <a:ext cx="2286000" cy="5143500"/>
          </a:xfrm>
          <a:prstGeom prst="rect">
            <a:avLst/>
          </a:prstGeom>
          <a:noFill/>
          <a:ln>
            <a:noFill/>
          </a:ln>
          <a:effectLst/>
        </p:spPr>
      </p:pic>
      <p:sp>
        <p:nvSpPr>
          <p:cNvPr id="5" name="Google Shape;176;p26"/>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MX57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UQMAAB8CAADiGQAAXgUAABAAAAAmAAAACAAAAP//////////"/>
              </a:ext>
            </a:extLst>
          </p:cNvSpPr>
          <p:nvPr/>
        </p:nvSpPr>
        <p:spPr>
          <a:xfrm>
            <a:off x="539115" y="344805"/>
            <a:ext cx="3668395" cy="527685"/>
          </a:xfrm>
          <a:prstGeom prst="rect">
            <a:avLst/>
          </a:prstGeom>
          <a:noFill/>
          <a:ln>
            <a:noFill/>
          </a:ln>
          <a:effectLst/>
        </p:spPr>
        <p:txBody>
          <a:bodyPr vert="horz" wrap="square" lIns="91440" tIns="91440" rIns="91440" bIns="91440" numCol="1" spcCol="215900" anchor="t"/>
          <a:lstStyle/>
          <a:p>
            <a:pPr marL="0" indent="0" algn="l">
              <a:spcBef>
                <a:spcPts val="0"/>
              </a:spcBef>
              <a:spcAft>
                <a:spcPts val="0"/>
              </a:spcAft>
              <a:buNone/>
            </a:pPr>
            <a:r>
              <a:rPr lang="en-us" sz="1800" b="1" cap="none">
                <a:latin typeface="Bitter" pitchFamily="0" charset="0"/>
                <a:ea typeface="Bitter" pitchFamily="0" charset="0"/>
                <a:cs typeface="Bitter" pitchFamily="0" charset="0"/>
              </a:rPr>
              <a:t>Conclusion</a:t>
            </a:r>
            <a:endParaRPr sz="1800" b="1" cap="none">
              <a:latin typeface="Bitter" pitchFamily="0" charset="0"/>
              <a:ea typeface="Bitter" pitchFamily="0" charset="0"/>
              <a:cs typeface="Bitter" pitchFamily="0" charset="0"/>
            </a:endParaRPr>
          </a:p>
        </p:txBody>
      </p:sp>
      <p:sp>
        <p:nvSpPr>
          <p:cNvPr id="6" name="Google Shape;177;p26"/>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C11Au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wwIAABgHAADRJwAA7h4AAAAAAAAmAAAACAAAAP//////////"/>
              </a:ext>
            </a:extLst>
          </p:cNvSpPr>
          <p:nvPr/>
        </p:nvSpPr>
        <p:spPr>
          <a:xfrm>
            <a:off x="448945" y="1153160"/>
            <a:ext cx="6023610" cy="3874770"/>
          </a:xfrm>
          <a:prstGeom prst="rect">
            <a:avLst/>
          </a:prstGeom>
          <a:noFill/>
          <a:ln>
            <a:noFill/>
          </a:ln>
          <a:effectLst/>
        </p:spPr>
        <p:txBody>
          <a:bodyPr vert="horz" wrap="square" lIns="91440" tIns="91440" rIns="91440" bIns="91440" numCol="1" spcCol="215900" anchor="t"/>
          <a:lstStyle/>
          <a:p>
            <a:pPr marL="0" indent="0" algn="just">
              <a:spcBef>
                <a:spcPts val="0"/>
              </a:spcBef>
              <a:spcAft>
                <a:spcPts val="0"/>
              </a:spcAft>
              <a:buNone/>
            </a:pPr>
            <a:r>
              <a:rPr lang="en-us" cap="none">
                <a:latin typeface="Bitter" pitchFamily="0" charset="0"/>
                <a:ea typeface="Bitter" pitchFamily="0" charset="0"/>
                <a:cs typeface="Bitter" pitchFamily="0" charset="0"/>
              </a:rPr>
              <a:t>The Leaf Disease Detection Flask App provides an automated solution for the detection of leaf diseases. The app uses a deep learning model to make predictions on whether the leaves are healthy or diseased. The app is built using Flask, a lightweight web application framework, and Keras, a high-level neural networks API. The app provides a simple and intuitive interface for users to upload images of leaves and receive predictions on whether the leaves are healthy or diseased.</a:t>
            </a:r>
            <a:endParaRPr cap="none">
              <a:latin typeface="Bitter" pitchFamily="0" charset="0"/>
              <a:ea typeface="Bitter" pitchFamily="0" charset="0"/>
              <a:cs typeface="Bitter" pitchFamily="0" charset="0"/>
            </a:endParaRPr>
          </a:p>
          <a:p>
            <a:pPr marL="0" indent="0" algn="just">
              <a:spcBef>
                <a:spcPts val="0"/>
              </a:spcBef>
              <a:spcAft>
                <a:spcPts val="0"/>
              </a:spcAft>
              <a:buNone/>
            </a:pPr>
            <a:endParaRPr cap="none">
              <a:latin typeface="Bitter" pitchFamily="0" charset="0"/>
              <a:ea typeface="Bitter" pitchFamily="0" charset="0"/>
              <a:cs typeface="Bitter" pitchFamily="0" charset="0"/>
            </a:endParaRPr>
          </a:p>
          <a:p>
            <a:pPr marL="0" indent="0" algn="just">
              <a:spcBef>
                <a:spcPts val="0"/>
              </a:spcBef>
              <a:spcAft>
                <a:spcPts val="0"/>
              </a:spcAft>
              <a:buNone/>
            </a:pPr>
            <a:r>
              <a:rPr lang="en-us" cap="none">
                <a:latin typeface="Bitter" pitchFamily="0" charset="0"/>
                <a:ea typeface="Bitter" pitchFamily="0" charset="0"/>
                <a:cs typeface="Bitter" pitchFamily="0" charset="0"/>
              </a:rPr>
              <a:t>The Leaf Disease Detection Flask App has the potential to improve the efficiency of leaf disease detection and improve crop yields for farmers and agriculturalists. With further development, the app can be expanded to include more types of leaf diseases and additional features to provide more comprehensive information on leaf health.</a:t>
            </a:r>
            <a:endParaRPr cap="none">
              <a:latin typeface="Bitter" pitchFamily="0" charset="0"/>
              <a:ea typeface="Bitter" pitchFamily="0" charset="0"/>
              <a:cs typeface="Bitter" pitchFamily="0" charset="0"/>
            </a:endParaRPr>
          </a:p>
          <a:p>
            <a:pPr marL="0" indent="0" algn="just">
              <a:spcBef>
                <a:spcPts val="0"/>
              </a:spcBef>
              <a:spcAft>
                <a:spcPts val="0"/>
              </a:spcAft>
              <a:buNone/>
            </a:pPr>
            <a:endParaRPr cap="none">
              <a:latin typeface="Bitter" pitchFamily="0" charset="0"/>
              <a:ea typeface="Bitter" pitchFamily="0" charset="0"/>
              <a:cs typeface="Bitter" pitchFamily="0" charset="0"/>
            </a:endParaRPr>
          </a:p>
        </p:txBody>
      </p:sp>
    </p:spTree>
  </p:cSld>
  <p:clrMapOvr>
    <a:masterClrMapping/>
  </p:clrMapOvr>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0;p17"/>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qry2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ry2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AABCB6"/>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3" name="Google Shape;71;p17"/>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jw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jw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FFF8F0"/>
          </a:solidFill>
          <a:ln>
            <a:noFill/>
          </a:ln>
          <a:effectLst/>
        </p:spPr>
        <p:txBody>
          <a:bodyPr vert="horz" wrap="square" lIns="57150" tIns="57150" rIns="57150" bIns="57150" numCol="1" spcCol="215900" anchor="ctr"/>
          <a:lstStyle/>
          <a:p>
            <a:pPr marL="0" indent="0" algn="l">
              <a:spcBef>
                <a:spcPts val="0"/>
              </a:spcBef>
              <a:spcAft>
                <a:spcPts val="0"/>
              </a:spcAft>
              <a:buNone/>
            </a:pPr>
          </a:p>
        </p:txBody>
      </p:sp>
      <p:pic>
        <p:nvPicPr>
          <p:cNvPr id="4" name="Google Shape;72;p17" descr="preencoded.png"/>
          <p:cNvPicPr>
            <a:extLst>
              <a:ext uri="smNativeData">
                <pr:smNativeData xmlns:pr="smNativeData" xmlns="smNativeData" val="SMDATA_17_xQX8ZRMAAAAlAAAAEQ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ERUagPMzMwAwMD/AH9/fwAAAAAAAAAAAAAAAAD///8AAAAAACEAAAAYAAAAFAAAADAqAAAAAAAAQDgAAKQfAAAQAAAAJgAAAAgAAAD//////////w=="/>
              </a:ext>
            </a:extLst>
          </p:cNvPicPr>
          <p:nvPr/>
        </p:nvPicPr>
        <p:blipFill>
          <a:blip r:embed="rId3"/>
          <a:stretch>
            <a:fillRect/>
          </a:stretch>
        </p:blipFill>
        <p:spPr>
          <a:xfrm>
            <a:off x="6858000" y="0"/>
            <a:ext cx="2286000" cy="5143500"/>
          </a:xfrm>
          <a:prstGeom prst="rect">
            <a:avLst/>
          </a:prstGeom>
          <a:noFill/>
          <a:ln>
            <a:noFill/>
          </a:ln>
          <a:effectLst/>
        </p:spPr>
      </p:pic>
      <p:sp>
        <p:nvSpPr>
          <p:cNvPr id="5" name="Google Shape;73;p17"/>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tgMAAIgDAAAvJwAAlR0AABAAAAAmAAAACAAAAP//////////"/>
              </a:ext>
            </a:extLst>
          </p:cNvSpPr>
          <p:nvPr/>
        </p:nvSpPr>
        <p:spPr>
          <a:xfrm>
            <a:off x="603250" y="574040"/>
            <a:ext cx="5766435" cy="4234815"/>
          </a:xfrm>
          <a:prstGeom prst="rect">
            <a:avLst/>
          </a:prstGeom>
          <a:noFill/>
          <a:ln>
            <a:noFill/>
          </a:ln>
          <a:effectLst/>
        </p:spPr>
        <p:txBody>
          <a:bodyPr vert="horz" wrap="square" lIns="91440" tIns="91440" rIns="91440" bIns="91440" numCol="1" spcCol="215900" anchor="t"/>
          <a:lstStyle/>
          <a:p>
            <a:pPr marL="0" indent="0" algn="l">
              <a:spcBef>
                <a:spcPts val="0"/>
              </a:spcBef>
              <a:spcAft>
                <a:spcPts val="0"/>
              </a:spcAft>
              <a:buNone/>
            </a:pPr>
            <a:r>
              <a:rPr lang="en-us" sz="2200" b="1" cap="none">
                <a:latin typeface="Bitter" pitchFamily="0" charset="0"/>
                <a:ea typeface="Bitter" pitchFamily="0" charset="0"/>
                <a:cs typeface="Bitter" pitchFamily="0" charset="0"/>
              </a:rPr>
              <a:t>Name :- Rishabh Kushwaha</a:t>
            </a:r>
            <a:endParaRPr sz="2200" b="1" cap="none">
              <a:latin typeface="Bitter" pitchFamily="0" charset="0"/>
              <a:ea typeface="Bitter" pitchFamily="0" charset="0"/>
              <a:cs typeface="Bitter" pitchFamily="0" charset="0"/>
            </a:endParaRPr>
          </a:p>
          <a:p>
            <a:pPr marL="0" indent="0" algn="l">
              <a:spcBef>
                <a:spcPts val="0"/>
              </a:spcBef>
              <a:spcAft>
                <a:spcPts val="0"/>
              </a:spcAft>
              <a:buNone/>
            </a:pPr>
            <a:r>
              <a:rPr lang="en-us" sz="2200" b="1" cap="none">
                <a:latin typeface="Bitter" pitchFamily="0" charset="0"/>
                <a:ea typeface="Bitter" pitchFamily="0" charset="0"/>
                <a:cs typeface="Bitter" pitchFamily="0" charset="0"/>
              </a:rPr>
              <a:t>System Id :- 2022448095</a:t>
            </a:r>
            <a:endParaRPr sz="2200" b="1" cap="none">
              <a:latin typeface="Bitter" pitchFamily="0" charset="0"/>
              <a:ea typeface="Bitter" pitchFamily="0" charset="0"/>
              <a:cs typeface="Bitter" pitchFamily="0" charset="0"/>
            </a:endParaRPr>
          </a:p>
          <a:p>
            <a:pPr marL="0" indent="0" algn="l">
              <a:spcBef>
                <a:spcPts val="0"/>
              </a:spcBef>
              <a:spcAft>
                <a:spcPts val="0"/>
              </a:spcAft>
              <a:buNone/>
            </a:pPr>
            <a:endParaRPr sz="2200" b="1" cap="none">
              <a:latin typeface="Bitter" pitchFamily="0" charset="0"/>
              <a:ea typeface="Bitter" pitchFamily="0" charset="0"/>
              <a:cs typeface="Bitter" pitchFamily="0" charset="0"/>
            </a:endParaRPr>
          </a:p>
          <a:p>
            <a:pPr marL="0" indent="0" algn="l">
              <a:spcBef>
                <a:spcPts val="0"/>
              </a:spcBef>
              <a:spcAft>
                <a:spcPts val="0"/>
              </a:spcAft>
              <a:buNone/>
            </a:pPr>
            <a:r>
              <a:rPr lang="en-us" sz="2200" b="1" cap="none">
                <a:latin typeface="Bitter" pitchFamily="0" charset="0"/>
                <a:ea typeface="Bitter" pitchFamily="0" charset="0"/>
                <a:cs typeface="Bitter" pitchFamily="0" charset="0"/>
              </a:rPr>
              <a:t>Name :- Salman Gazi</a:t>
            </a:r>
            <a:endParaRPr sz="2200" b="1" cap="none">
              <a:latin typeface="Bitter" pitchFamily="0" charset="0"/>
              <a:ea typeface="Bitter" pitchFamily="0" charset="0"/>
              <a:cs typeface="Bitter" pitchFamily="0" charset="0"/>
            </a:endParaRPr>
          </a:p>
          <a:p>
            <a:pPr marL="0" indent="0" algn="l">
              <a:spcBef>
                <a:spcPts val="0"/>
              </a:spcBef>
              <a:spcAft>
                <a:spcPts val="0"/>
              </a:spcAft>
              <a:buNone/>
            </a:pPr>
            <a:r>
              <a:rPr lang="en-us" sz="2200" b="1" cap="none">
                <a:latin typeface="Bitter" pitchFamily="0" charset="0"/>
                <a:ea typeface="Bitter" pitchFamily="0" charset="0"/>
                <a:cs typeface="Bitter" pitchFamily="0" charset="0"/>
              </a:rPr>
              <a:t>System id :- 2022001198</a:t>
            </a:r>
            <a:endParaRPr sz="2200" b="1" cap="none">
              <a:latin typeface="Bitter" pitchFamily="0" charset="0"/>
              <a:ea typeface="Bitter" pitchFamily="0" charset="0"/>
              <a:cs typeface="Bitter" pitchFamily="0" charset="0"/>
            </a:endParaRPr>
          </a:p>
          <a:p>
            <a:pPr marL="0" indent="0" algn="l">
              <a:spcBef>
                <a:spcPts val="0"/>
              </a:spcBef>
              <a:spcAft>
                <a:spcPts val="0"/>
              </a:spcAft>
              <a:buNone/>
            </a:pPr>
            <a:endParaRPr sz="2200" b="1" cap="none">
              <a:latin typeface="Bitter" pitchFamily="0" charset="0"/>
              <a:ea typeface="Bitter" pitchFamily="0" charset="0"/>
              <a:cs typeface="Bitter" pitchFamily="0" charset="0"/>
            </a:endParaRPr>
          </a:p>
          <a:p>
            <a:pPr marL="0" indent="0" algn="l">
              <a:spcBef>
                <a:spcPts val="0"/>
              </a:spcBef>
              <a:spcAft>
                <a:spcPts val="0"/>
              </a:spcAft>
              <a:buNone/>
            </a:pPr>
            <a:r>
              <a:rPr lang="en-us" sz="2200" b="1" cap="none">
                <a:latin typeface="Bitter" pitchFamily="0" charset="0"/>
                <a:ea typeface="Bitter" pitchFamily="0" charset="0"/>
                <a:cs typeface="Bitter" pitchFamily="0" charset="0"/>
              </a:rPr>
              <a:t>Name :- Mohammad Zubair</a:t>
            </a:r>
            <a:endParaRPr sz="2200" b="1" cap="none">
              <a:latin typeface="Bitter" pitchFamily="0" charset="0"/>
              <a:ea typeface="Bitter" pitchFamily="0" charset="0"/>
              <a:cs typeface="Bitter" pitchFamily="0" charset="0"/>
            </a:endParaRPr>
          </a:p>
          <a:p>
            <a:pPr marL="0" indent="0" algn="l">
              <a:spcBef>
                <a:spcPts val="0"/>
              </a:spcBef>
              <a:spcAft>
                <a:spcPts val="0"/>
              </a:spcAft>
              <a:buNone/>
            </a:pPr>
            <a:r>
              <a:rPr lang="en-us" sz="2200" b="1" cap="none">
                <a:latin typeface="Bitter" pitchFamily="0" charset="0"/>
                <a:ea typeface="Bitter" pitchFamily="0" charset="0"/>
                <a:cs typeface="Bitter" pitchFamily="0" charset="0"/>
              </a:rPr>
              <a:t>System id :- 2022366848</a:t>
            </a:r>
            <a:endParaRPr sz="2200" b="1" cap="none">
              <a:latin typeface="Bitter" pitchFamily="0" charset="0"/>
              <a:ea typeface="Bitter" pitchFamily="0" charset="0"/>
              <a:cs typeface="Bitter" pitchFamily="0" charset="0"/>
            </a:endParaRPr>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9;p18"/>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qry2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ry2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AABCB6"/>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3" name="Google Shape;80;p18"/>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jw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CGHh4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jw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FFF8F0"/>
          </a:solidFill>
          <a:ln>
            <a:noFill/>
          </a:ln>
          <a:effectLst/>
        </p:spPr>
        <p:txBody>
          <a:bodyPr vert="horz" wrap="square" lIns="57150" tIns="57150" rIns="57150" bIns="57150" numCol="1" spcCol="215900" anchor="ctr"/>
          <a:lstStyle/>
          <a:p>
            <a:pPr marL="0" indent="0" algn="l">
              <a:spcBef>
                <a:spcPts val="0"/>
              </a:spcBef>
              <a:spcAft>
                <a:spcPts val="0"/>
              </a:spcAft>
              <a:buNone/>
            </a:pPr>
          </a:p>
        </p:txBody>
      </p:sp>
      <p:pic>
        <p:nvPicPr>
          <p:cNvPr id="4" name="Google Shape;81;p18" descr="preencoded.png"/>
          <p:cNvPicPr>
            <a:extLst>
              <a:ext uri="smNativeData">
                <pr:smNativeData xmlns:pr="smNativeData" xmlns="smNativeData" val="SMDATA_17_xQX8ZRMAAAAlAAAAEQ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AcAAAA4AAAAAAAAAAAAAAAAAAAA////AAAAAAAAAAAAAAAAAAAAAAAAAAAAAAAAAAAAAABkAAAAZAAAAAAAAAAjAAAABAAAAGQAAAAXAAAAFAAAAAAAAAAAAAAA/38AAP9/AAAAAAAACQAAAAQAAABtnl//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ERUagPMzMwAwMD/AH9/fwAAAAAAAAAAAAAAAAD///8AAAAAACEAAAAYAAAAFAAAACgjAAAAAAAAQDgAAKQfAAAQAAAAJgAAAAgAAAD//////////w=="/>
              </a:ext>
            </a:extLst>
          </p:cNvPicPr>
          <p:nvPr/>
        </p:nvPicPr>
        <p:blipFill>
          <a:blip r:embed="rId3"/>
          <a:stretch>
            <a:fillRect/>
          </a:stretch>
        </p:blipFill>
        <p:spPr>
          <a:xfrm>
            <a:off x="5715000" y="0"/>
            <a:ext cx="3429000" cy="5143500"/>
          </a:xfrm>
          <a:prstGeom prst="rect">
            <a:avLst/>
          </a:prstGeom>
          <a:noFill/>
          <a:ln>
            <a:noFill/>
          </a:ln>
          <a:effectLst/>
        </p:spPr>
      </p:pic>
      <p:sp>
        <p:nvSpPr>
          <p:cNvPr id="5" name="Google Shape;82;p18"/>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NAMAAD0GAACHIQAAQBEAABAAAAAmAAAACAAAAP//////////"/>
              </a:ext>
            </a:extLst>
          </p:cNvSpPr>
          <p:nvPr/>
        </p:nvSpPr>
        <p:spPr>
          <a:xfrm>
            <a:off x="520700" y="1014095"/>
            <a:ext cx="4929505" cy="1790065"/>
          </a:xfrm>
          <a:prstGeom prst="rect">
            <a:avLst/>
          </a:prstGeom>
          <a:noFill/>
          <a:ln>
            <a:noFill/>
          </a:ln>
          <a:effectLst/>
        </p:spPr>
        <p:txBody>
          <a:bodyPr vert="horz" wrap="square" lIns="57150" tIns="28575" rIns="57150" bIns="28575" numCol="1" spcCol="215900" anchor="t"/>
          <a:lstStyle/>
          <a:p>
            <a:pPr marL="0" marR="0" indent="0" algn="l">
              <a:lnSpc>
                <a:spcPct val="125000"/>
              </a:lnSpc>
              <a:spcBef>
                <a:spcPts val="0"/>
              </a:spcBef>
              <a:spcAft>
                <a:spcPts val="0"/>
              </a:spcAft>
              <a:buNone/>
            </a:pPr>
            <a:r>
              <a:rPr lang="en-us" sz="3300" b="1" cap="none">
                <a:solidFill>
                  <a:srgbClr val="2C3F42"/>
                </a:solidFill>
                <a:latin typeface="Bitter" pitchFamily="0" charset="0"/>
                <a:ea typeface="Bitter" pitchFamily="0" charset="0"/>
                <a:cs typeface="Bitter" pitchFamily="0" charset="0"/>
              </a:rPr>
              <a:t>Introduction to Artificial Intelligence in Agriculture</a:t>
            </a:r>
            <a:endParaRPr sz="3300" b="1" cap="none">
              <a:latin typeface="Calibri" pitchFamily="2" charset="0"/>
              <a:ea typeface="Calibri" pitchFamily="2" charset="0"/>
              <a:cs typeface="Calibri" pitchFamily="2" charset="0"/>
            </a:endParaRPr>
          </a:p>
        </p:txBody>
      </p:sp>
      <p:sp>
        <p:nvSpPr>
          <p:cNvPr id="6" name="Google Shape;83;p18"/>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NAMAAIgSAAApIAAAPhwAABAAAAAmAAAACAAAAP//////////"/>
              </a:ext>
            </a:extLst>
          </p:cNvSpPr>
          <p:nvPr/>
        </p:nvSpPr>
        <p:spPr>
          <a:xfrm>
            <a:off x="520700" y="3012440"/>
            <a:ext cx="4707255" cy="1578610"/>
          </a:xfrm>
          <a:prstGeom prst="rect">
            <a:avLst/>
          </a:prstGeom>
          <a:noFill/>
          <a:ln>
            <a:noFill/>
          </a:ln>
          <a:effectLst/>
        </p:spPr>
        <p:txBody>
          <a:bodyPr vert="horz" wrap="square" lIns="57150" tIns="28575" rIns="57150" bIns="28575" numCol="1" spcCol="215900" anchor="t"/>
          <a:lstStyle/>
          <a:p>
            <a:pPr marL="0" marR="0" indent="0" algn="just">
              <a:lnSpc>
                <a:spcPct val="127000"/>
              </a:lnSpc>
              <a:spcBef>
                <a:spcPts val="0"/>
              </a:spcBef>
              <a:spcAft>
                <a:spcPts val="0"/>
              </a:spcAft>
              <a:buNone/>
            </a:pPr>
            <a:r>
              <a:rPr lang="en-us" cap="none">
                <a:solidFill>
                  <a:srgbClr val="2B2E3C"/>
                </a:solidFill>
                <a:latin typeface="Open Sans" pitchFamily="0" charset="0"/>
                <a:ea typeface="Open Sans" pitchFamily="0" charset="0"/>
                <a:cs typeface="Open Sans" pitchFamily="0" charset="0"/>
              </a:rPr>
              <a:t>Artificial intelligence (AI) is revolutionizing agriculture by providing innovative solutions to long-standing challenges. This interdisciplinary field integrates advanced technologies to enhance crop and livestock management.</a:t>
            </a:r>
            <a:endParaRPr cap="none">
              <a:latin typeface="Calibri" pitchFamily="2" charset="0"/>
              <a:ea typeface="Calibri" pitchFamily="2" charset="0"/>
              <a:cs typeface="Calibri" pitchFamily="2" charset="0"/>
            </a:endParaRPr>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89;p19"/>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qry2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ry2AP///wEAAAAAAAAAAAAAAAAAAAAAAAAAAAAAAAAAAAAAAAAAAAAAAAJ/f38ARFRqA8zMzADAwP8Af39/AAAAAAAAAAAAAAAAAAAAAAAAAAAAIQAAABgAAAAUAAAAAAAAAAAAAAD/PQAApB8AABAAAAAmAAAACAAAAP//////////"/>
              </a:ext>
            </a:extLst>
          </p:cNvSpPr>
          <p:nvPr/>
        </p:nvSpPr>
        <p:spPr>
          <a:xfrm>
            <a:off x="0" y="0"/>
            <a:ext cx="10078085" cy="5143500"/>
          </a:xfrm>
          <a:prstGeom prst="rect">
            <a:avLst/>
          </a:prstGeom>
          <a:solidFill>
            <a:srgbClr val="AABCB6"/>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3" name="Google Shape;90;p19"/>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jw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jwAP///wEAAAAAAAAAAAAAAAAAAAAAAAAAAAAAAAAAAAAAAAAAAAAAAAJ/f38ARFRqA8zMzADAwP8Af39/AAAAAAAAAAAAAAAAAAAAAAAAAAAAIQAAABgAAAAUAAAAAAAAALf/////PQAAWx8AABAAAAAmAAAACAAAAP//////////"/>
              </a:ext>
            </a:extLst>
          </p:cNvSpPr>
          <p:nvPr/>
        </p:nvSpPr>
        <p:spPr>
          <a:xfrm>
            <a:off x="0" y="-46355"/>
            <a:ext cx="10078085" cy="5143500"/>
          </a:xfrm>
          <a:prstGeom prst="rect">
            <a:avLst/>
          </a:prstGeom>
          <a:solidFill>
            <a:srgbClr val="FFF8F0"/>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4" name="Google Shape;91;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dAcAAPcDAAD9NgAA4wYAABAAAAAmAAAACAAAAP//////////"/>
              </a:ext>
            </a:extLst>
          </p:cNvSpPr>
          <p:nvPr/>
        </p:nvSpPr>
        <p:spPr>
          <a:xfrm>
            <a:off x="1211580" y="644525"/>
            <a:ext cx="7727315" cy="474980"/>
          </a:xfrm>
          <a:prstGeom prst="rect">
            <a:avLst/>
          </a:prstGeom>
          <a:noFill/>
          <a:ln>
            <a:noFill/>
          </a:ln>
          <a:effectLst/>
        </p:spPr>
        <p:txBody>
          <a:bodyPr vert="horz" wrap="square" lIns="57150" tIns="28575" rIns="57150" bIns="28575" numCol="1" spcCol="215900" anchor="t"/>
          <a:lstStyle/>
          <a:p>
            <a:pPr marL="0" marR="0" indent="0" algn="l">
              <a:lnSpc>
                <a:spcPct val="85000"/>
              </a:lnSpc>
              <a:spcBef>
                <a:spcPts val="0"/>
              </a:spcBef>
              <a:spcAft>
                <a:spcPts val="0"/>
              </a:spcAft>
              <a:buNone/>
            </a:pPr>
            <a:r>
              <a:rPr lang="en-us" sz="4000" b="1" cap="none">
                <a:solidFill>
                  <a:srgbClr val="2C3F42"/>
                </a:solidFill>
                <a:latin typeface="Bitter" pitchFamily="0" charset="0"/>
                <a:ea typeface="Bitter" pitchFamily="0" charset="0"/>
                <a:cs typeface="Bitter" pitchFamily="0" charset="0"/>
              </a:rPr>
              <a:t>Benefits of AI in Agriculture</a:t>
            </a:r>
            <a:endParaRPr sz="4000" b="1" cap="none">
              <a:latin typeface="Calibri" pitchFamily="2" charset="0"/>
              <a:ea typeface="Calibri" pitchFamily="2" charset="0"/>
              <a:cs typeface="Calibri" pitchFamily="2" charset="0"/>
            </a:endParaRPr>
          </a:p>
        </p:txBody>
      </p:sp>
      <p:sp>
        <p:nvSpPr>
          <p:cNvPr id="5" name="Google Shape;92;p19"/>
          <p:cNvSpPr>
            <a:extLst>
              <a:ext uri="smNativeData">
                <pr:smNativeData xmlns:pr="smNativeData" xmlns="smNativeData" val="SMDATA_15_xQX8ZRMAAAAlAAAAZQAAAA0AAAAAWgAAAFoAAABaAAAAWgAAAAAAAAABAAAAAAAAAAEAAABQAAAAmpmZmZmZ2T8AAAAAAADwvwAAAAAAAOA/AAAAAAAA4D8AAAAAAADgPwAAAAAAAOA/AAAAAAAA4D8AAAAAAADgPwAAAAAAAOA/AAAAAAAA4D8CAAAAjAAAAAEAAAAAAAAA/OLPAP///wgAAAAAAAAAAAAAAAAAAAAAAAAAAAAAAAAAAAAAeAAAAAEAAABAAAAAAAAAAAAAAABaAAAAAAAAAAAAAAAAAAAAAAAAAAAAAAAAAAAAAAAAAAAAAAAAAAAAAAAAAAAAAAAAAAAAAAAAAAAAAAAAAAAAAAAAAAAAAAAAAAAAFAAAADwAAAABAAAAAAAAAOLItQAP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LPAP///wEAAAAAAAAAAAAAAAAAAAAAAAAAAAAAAAAAAAAAAAAAAOLItQB/f38ARFRqA8zMzADAwP8Af39/AAAAAAAAAAAAAAAAAAAAAAAAAAAAIQAAABgAAAAUAAAA1gcAAFgLAAD0CQAARA0AABAAAAAmAAAACAAAAP//////////"/>
              </a:ext>
            </a:extLst>
          </p:cNvSpPr>
          <p:nvPr/>
        </p:nvSpPr>
        <p:spPr>
          <a:xfrm>
            <a:off x="1273810" y="1844040"/>
            <a:ext cx="344170" cy="312420"/>
          </a:xfrm>
          <a:prstGeom prst="roundRect">
            <a:avLst>
              <a:gd name="adj" fmla="val 20000"/>
            </a:avLst>
          </a:prstGeom>
          <a:solidFill>
            <a:srgbClr val="FCE2CF"/>
          </a:solidFill>
          <a:ln w="9525" cap="flat" cmpd="sng" algn="ctr">
            <a:solidFill>
              <a:srgbClr val="E2C8B5"/>
            </a:solidFill>
            <a:prstDash val="solid"/>
            <a:headEnd type="none"/>
            <a:tailEnd type="none"/>
          </a:ln>
          <a:effectLst/>
        </p:spPr>
        <p:txBody>
          <a:bodyPr vert="horz" wrap="square" lIns="57150" tIns="57150" rIns="57150" bIns="57150" numCol="1" spcCol="215900" anchor="ctr"/>
          <a:lstStyle/>
          <a:p>
            <a:pPr marL="0" indent="0" algn="l">
              <a:spcBef>
                <a:spcPts val="0"/>
              </a:spcBef>
              <a:spcAft>
                <a:spcPts val="0"/>
              </a:spcAft>
              <a:buNone/>
            </a:pPr>
          </a:p>
        </p:txBody>
      </p:sp>
      <p:sp>
        <p:nvSpPr>
          <p:cNvPr id="6" name="Google Shape;93;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iggAAIELAAAcCQAAGw0AABAAAAAmAAAACAAAAP//////////"/>
              </a:ext>
            </a:extLst>
          </p:cNvSpPr>
          <p:nvPr/>
        </p:nvSpPr>
        <p:spPr>
          <a:xfrm>
            <a:off x="1388110" y="1870075"/>
            <a:ext cx="92710" cy="260350"/>
          </a:xfrm>
          <a:prstGeom prst="rect">
            <a:avLst/>
          </a:prstGeom>
          <a:noFill/>
          <a:ln>
            <a:noFill/>
          </a:ln>
          <a:effectLst/>
        </p:spPr>
        <p:txBody>
          <a:bodyPr vert="horz" wrap="square" lIns="57150" tIns="28575" rIns="57150" bIns="28575" numCol="1" spcCol="215900" anchor="t"/>
          <a:lstStyle/>
          <a:p>
            <a:pPr marL="0" marR="0" indent="0" algn="ctr">
              <a:lnSpc>
                <a:spcPct val="109000"/>
              </a:lnSpc>
              <a:spcBef>
                <a:spcPts val="0"/>
              </a:spcBef>
              <a:spcAft>
                <a:spcPts val="0"/>
              </a:spcAft>
              <a:buNone/>
            </a:pPr>
            <a:r>
              <a:rPr lang="en-us" sz="1900" cap="none">
                <a:solidFill>
                  <a:srgbClr val="2B2E3C"/>
                </a:solidFill>
                <a:latin typeface="Bitter" pitchFamily="0" charset="0"/>
                <a:ea typeface="Bitter" pitchFamily="0" charset="0"/>
                <a:cs typeface="Bitter" pitchFamily="0" charset="0"/>
              </a:rPr>
              <a:t>1</a:t>
            </a:r>
            <a:endParaRPr sz="1900" cap="none">
              <a:latin typeface="Calibri" pitchFamily="2" charset="0"/>
              <a:ea typeface="Calibri" pitchFamily="2" charset="0"/>
              <a:cs typeface="Calibri" pitchFamily="2" charset="0"/>
            </a:endParaRPr>
          </a:p>
        </p:txBody>
      </p:sp>
      <p:sp>
        <p:nvSpPr>
          <p:cNvPr id="7" name="Google Shape;94;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gAoAACULAADwHQAA6g4AABAAAAAmAAAACAAAAP//////////"/>
              </a:ext>
            </a:extLst>
          </p:cNvSpPr>
          <p:nvPr/>
        </p:nvSpPr>
        <p:spPr>
          <a:xfrm>
            <a:off x="1706880" y="1811655"/>
            <a:ext cx="3159760" cy="612775"/>
          </a:xfrm>
          <a:prstGeom prst="rect">
            <a:avLst/>
          </a:prstGeom>
          <a:noFill/>
          <a:ln>
            <a:noFill/>
          </a:ln>
          <a:effectLst/>
        </p:spPr>
        <p:txBody>
          <a:bodyPr vert="horz" wrap="square" lIns="57150" tIns="28575" rIns="57150" bIns="28575" numCol="1" spcCol="215900" anchor="t"/>
          <a:lstStyle/>
          <a:p>
            <a:pPr marL="0" marR="0" indent="0" algn="l">
              <a:lnSpc>
                <a:spcPct val="113000"/>
              </a:lnSpc>
              <a:spcBef>
                <a:spcPts val="0"/>
              </a:spcBef>
              <a:spcAft>
                <a:spcPts val="0"/>
              </a:spcAft>
              <a:buNone/>
            </a:pPr>
            <a:r>
              <a:rPr lang="en-us" sz="1500" cap="none">
                <a:solidFill>
                  <a:srgbClr val="2B2E3C"/>
                </a:solidFill>
                <a:latin typeface="Bitter" pitchFamily="0" charset="0"/>
                <a:ea typeface="Bitter" pitchFamily="0" charset="0"/>
                <a:cs typeface="Bitter" pitchFamily="0" charset="0"/>
              </a:rPr>
              <a:t>Enhanced Efficiency</a:t>
            </a:r>
            <a:endParaRPr sz="1500" cap="none">
              <a:latin typeface="Calibri" pitchFamily="2" charset="0"/>
              <a:ea typeface="Calibri" pitchFamily="2" charset="0"/>
              <a:cs typeface="Calibri" pitchFamily="2" charset="0"/>
            </a:endParaRPr>
          </a:p>
        </p:txBody>
      </p:sp>
      <p:sp>
        <p:nvSpPr>
          <p:cNvPr id="8" name="Google Shape;95;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nQoAAHwNAADuHAAAlREAAAAAAAAmAAAACAAAAP//////////"/>
              </a:ext>
            </a:extLst>
          </p:cNvSpPr>
          <p:nvPr/>
        </p:nvSpPr>
        <p:spPr>
          <a:xfrm>
            <a:off x="1725295" y="2192020"/>
            <a:ext cx="2977515" cy="666115"/>
          </a:xfrm>
          <a:prstGeom prst="rect">
            <a:avLst/>
          </a:prstGeom>
          <a:noFill/>
          <a:ln>
            <a:noFill/>
          </a:ln>
          <a:effectLst/>
        </p:spPr>
        <p:txBody>
          <a:bodyPr vert="horz" wrap="square" lIns="57150" tIns="28575" rIns="57150" bIns="28575" numCol="1" spcCol="215900" anchor="t"/>
          <a:lstStyle/>
          <a:p>
            <a:pPr marL="0" marR="0" indent="0" algn="just">
              <a:lnSpc>
                <a:spcPct val="139000"/>
              </a:lnSpc>
              <a:spcBef>
                <a:spcPts val="0"/>
              </a:spcBef>
              <a:spcAft>
                <a:spcPts val="0"/>
              </a:spcAft>
              <a:buNone/>
            </a:pPr>
            <a:r>
              <a:rPr lang="en-us" sz="1300" cap="none">
                <a:solidFill>
                  <a:srgbClr val="2B2E3C"/>
                </a:solidFill>
                <a:latin typeface="Open Sans" pitchFamily="0" charset="0"/>
                <a:ea typeface="Open Sans" pitchFamily="0" charset="0"/>
                <a:cs typeface="Open Sans" pitchFamily="0" charset="0"/>
              </a:rPr>
              <a:t>AI optimizes agricultural processes, increasing productivity and resource management.</a:t>
            </a:r>
            <a:endParaRPr sz="1300" cap="none">
              <a:solidFill>
                <a:srgbClr val="2B2E3C"/>
              </a:solidFill>
              <a:latin typeface="Open Sans" pitchFamily="0" charset="0"/>
              <a:ea typeface="Open Sans" pitchFamily="0" charset="0"/>
              <a:cs typeface="Open Sans" pitchFamily="0" charset="0"/>
            </a:endParaRPr>
          </a:p>
          <a:p>
            <a:pPr marL="0" marR="0" indent="0" algn="just">
              <a:lnSpc>
                <a:spcPct val="139000"/>
              </a:lnSpc>
              <a:spcBef>
                <a:spcPts val="0"/>
              </a:spcBef>
              <a:spcAft>
                <a:spcPts val="0"/>
              </a:spcAft>
              <a:buNone/>
            </a:pPr>
            <a:endParaRPr sz="1300" cap="none">
              <a:solidFill>
                <a:srgbClr val="2B2E3C"/>
              </a:solidFill>
              <a:latin typeface="Open Sans" pitchFamily="0" charset="0"/>
              <a:ea typeface="Open Sans" pitchFamily="0" charset="0"/>
              <a:cs typeface="Open Sans" pitchFamily="0" charset="0"/>
            </a:endParaRPr>
          </a:p>
          <a:p>
            <a:pPr marL="0" marR="0" indent="0" algn="just">
              <a:lnSpc>
                <a:spcPct val="139000"/>
              </a:lnSpc>
              <a:spcBef>
                <a:spcPts val="0"/>
              </a:spcBef>
              <a:spcAft>
                <a:spcPts val="0"/>
              </a:spcAft>
              <a:buNone/>
            </a:pPr>
            <a:endParaRPr sz="1300" cap="none">
              <a:solidFill>
                <a:srgbClr val="2B2E3C"/>
              </a:solidFill>
              <a:latin typeface="Open Sans" pitchFamily="0" charset="0"/>
              <a:ea typeface="Open Sans" pitchFamily="0" charset="0"/>
              <a:cs typeface="Open Sans" pitchFamily="0" charset="0"/>
            </a:endParaRPr>
          </a:p>
        </p:txBody>
      </p:sp>
      <p:sp>
        <p:nvSpPr>
          <p:cNvPr id="9" name="Google Shape;96;p19"/>
          <p:cNvSpPr>
            <a:extLst>
              <a:ext uri="smNativeData">
                <pr:smNativeData xmlns:pr="smNativeData" xmlns="smNativeData" val="SMDATA_15_xQX8ZRMAAAAlAAAAZQAAAA0AAAAAWgAAAFoAAABaAAAAWgAAAAAAAAABAAAAAAAAAAEAAABQAAAAmpmZmZmZ2T8AAAAAAADwvwAAAAAAAOA/AAAAAAAA4D8AAAAAAADgPwAAAAAAAOA/AAAAAAAA4D8AAAAAAADgPwAAAAAAAOA/AAAAAAAA4D8CAAAAjAAAAAEAAAAAAAAA/OLPAP///wgAAAAAAAAAAAAAAAAAAAAAAAAAAAAAAAAAAAAAeAAAAAEAAABAAAAAAAAAAAAAAABaAAAAAAAAAAAAAAAAAAAAAAAAAAAAAAAAAAAAAAAAAAAAAAAAAAAAAAAAAAAAAAAAAAAAAAAAAAAAAAAAAAAAAAAAAAAAAAAAAAAAFAAAADwAAAABAAAAAAAAAOLItQAP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LPAP///wEAAAAAAAAAAAAAAAAAAAAAAAAAAAAAAAAAAAAAAAAAAOLItQB/f38ARFRqA8zMzADAwP8Af39/AAAAAAAAAAAAAAAAAAAAAAAAAAAAIQAAABgAAAAUAAAAjRwAAFgLAACrHgAARA0AABAAAAAmAAAACAAAAP//////////"/>
              </a:ext>
            </a:extLst>
          </p:cNvSpPr>
          <p:nvPr/>
        </p:nvSpPr>
        <p:spPr>
          <a:xfrm>
            <a:off x="4641215" y="1844040"/>
            <a:ext cx="344170" cy="312420"/>
          </a:xfrm>
          <a:prstGeom prst="roundRect">
            <a:avLst>
              <a:gd name="adj" fmla="val 20000"/>
            </a:avLst>
          </a:prstGeom>
          <a:solidFill>
            <a:srgbClr val="FCE2CF"/>
          </a:solidFill>
          <a:ln w="9525" cap="flat" cmpd="sng" algn="ctr">
            <a:solidFill>
              <a:srgbClr val="E2C8B5"/>
            </a:solidFill>
            <a:prstDash val="solid"/>
            <a:headEnd type="none"/>
            <a:tailEnd type="none"/>
          </a:ln>
          <a:effectLst/>
        </p:spPr>
        <p:txBody>
          <a:bodyPr vert="horz" wrap="square" lIns="57150" tIns="57150" rIns="57150" bIns="57150" numCol="1" spcCol="215900" anchor="ctr"/>
          <a:lstStyle/>
          <a:p>
            <a:pPr marL="0" indent="0" algn="l">
              <a:spcBef>
                <a:spcPts val="0"/>
              </a:spcBef>
              <a:spcAft>
                <a:spcPts val="0"/>
              </a:spcAft>
              <a:buNone/>
            </a:pPr>
          </a:p>
        </p:txBody>
      </p:sp>
      <p:sp>
        <p:nvSpPr>
          <p:cNvPr id="10" name="Google Shape;97;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LB0AAIELAADtHQAAGg0AABAAAAAmAAAACAAAAP//////////"/>
              </a:ext>
            </a:extLst>
          </p:cNvSpPr>
          <p:nvPr/>
        </p:nvSpPr>
        <p:spPr>
          <a:xfrm>
            <a:off x="4742180" y="1870075"/>
            <a:ext cx="122555" cy="259715"/>
          </a:xfrm>
          <a:prstGeom prst="rect">
            <a:avLst/>
          </a:prstGeom>
          <a:noFill/>
          <a:ln>
            <a:noFill/>
          </a:ln>
          <a:effectLst/>
        </p:spPr>
        <p:txBody>
          <a:bodyPr vert="horz" wrap="square" lIns="57150" tIns="28575" rIns="57150" bIns="28575" numCol="1" spcCol="215900" anchor="t"/>
          <a:lstStyle/>
          <a:p>
            <a:pPr marL="0" marR="0" indent="0" algn="ctr">
              <a:lnSpc>
                <a:spcPct val="109000"/>
              </a:lnSpc>
              <a:spcBef>
                <a:spcPts val="0"/>
              </a:spcBef>
              <a:spcAft>
                <a:spcPts val="0"/>
              </a:spcAft>
              <a:buNone/>
            </a:pPr>
            <a:r>
              <a:rPr lang="en-us" sz="1900" cap="none">
                <a:solidFill>
                  <a:srgbClr val="2B2E3C"/>
                </a:solidFill>
                <a:latin typeface="Bitter" pitchFamily="0" charset="0"/>
                <a:ea typeface="Bitter" pitchFamily="0" charset="0"/>
                <a:cs typeface="Bitter" pitchFamily="0" charset="0"/>
              </a:rPr>
              <a:t>2</a:t>
            </a:r>
            <a:endParaRPr sz="1900" cap="none">
              <a:latin typeface="Calibri" pitchFamily="2" charset="0"/>
              <a:ea typeface="Calibri" pitchFamily="2" charset="0"/>
              <a:cs typeface="Calibri" pitchFamily="2" charset="0"/>
            </a:endParaRPr>
          </a:p>
        </p:txBody>
      </p:sp>
      <p:sp>
        <p:nvSpPr>
          <p:cNvPr id="11" name="Google Shape;98;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VB8AAEELAADiNwAAlwwAABAAAAAmAAAACAAAAP//////////"/>
              </a:ext>
            </a:extLst>
          </p:cNvSpPr>
          <p:nvPr/>
        </p:nvSpPr>
        <p:spPr>
          <a:xfrm>
            <a:off x="5092700" y="1829435"/>
            <a:ext cx="3991610" cy="217170"/>
          </a:xfrm>
          <a:prstGeom prst="rect">
            <a:avLst/>
          </a:prstGeom>
          <a:noFill/>
          <a:ln>
            <a:noFill/>
          </a:ln>
          <a:effectLst/>
        </p:spPr>
        <p:txBody>
          <a:bodyPr vert="horz" wrap="square" lIns="57150" tIns="28575" rIns="57150" bIns="28575" numCol="1" spcCol="215900" anchor="t"/>
          <a:lstStyle/>
          <a:p>
            <a:pPr marL="0" marR="0" indent="0" algn="l">
              <a:lnSpc>
                <a:spcPct val="113000"/>
              </a:lnSpc>
              <a:spcBef>
                <a:spcPts val="0"/>
              </a:spcBef>
              <a:spcAft>
                <a:spcPts val="0"/>
              </a:spcAft>
              <a:buNone/>
            </a:pPr>
            <a:r>
              <a:rPr lang="en-us" sz="1500" cap="none">
                <a:solidFill>
                  <a:srgbClr val="2B2E3C"/>
                </a:solidFill>
                <a:latin typeface="Bitter" pitchFamily="0" charset="0"/>
                <a:ea typeface="Bitter" pitchFamily="0" charset="0"/>
                <a:cs typeface="Bitter" pitchFamily="0" charset="0"/>
              </a:rPr>
              <a:t>Sustainable Practices</a:t>
            </a:r>
            <a:endParaRPr sz="1500" cap="none">
              <a:latin typeface="Calibri" pitchFamily="2" charset="0"/>
              <a:ea typeface="Calibri" pitchFamily="2" charset="0"/>
              <a:cs typeface="Calibri" pitchFamily="2" charset="0"/>
            </a:endParaRPr>
          </a:p>
        </p:txBody>
      </p:sp>
      <p:sp>
        <p:nvSpPr>
          <p:cNvPr id="12" name="Google Shape;99;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VB8AAHwNAADEMgAAVhQAAAAAAAAmAAAACAAAAP//////////"/>
              </a:ext>
            </a:extLst>
          </p:cNvSpPr>
          <p:nvPr/>
        </p:nvSpPr>
        <p:spPr>
          <a:xfrm>
            <a:off x="5092700" y="2192020"/>
            <a:ext cx="3159760" cy="1113790"/>
          </a:xfrm>
          <a:prstGeom prst="rect">
            <a:avLst/>
          </a:prstGeom>
          <a:noFill/>
          <a:ln>
            <a:noFill/>
          </a:ln>
          <a:effectLst/>
        </p:spPr>
        <p:txBody>
          <a:bodyPr vert="horz" wrap="square" lIns="57150" tIns="28575" rIns="57150" bIns="28575" numCol="1" spcCol="215900" anchor="t"/>
          <a:lstStyle/>
          <a:p>
            <a:pPr marL="0" marR="0" indent="0" algn="just">
              <a:lnSpc>
                <a:spcPct val="139000"/>
              </a:lnSpc>
              <a:spcBef>
                <a:spcPts val="0"/>
              </a:spcBef>
              <a:spcAft>
                <a:spcPts val="0"/>
              </a:spcAft>
              <a:buNone/>
            </a:pPr>
            <a:r>
              <a:rPr lang="en-us" sz="1300" cap="none">
                <a:solidFill>
                  <a:srgbClr val="2B2E3C"/>
                </a:solidFill>
                <a:latin typeface="Open Sans" pitchFamily="0" charset="0"/>
                <a:ea typeface="Open Sans" pitchFamily="0" charset="0"/>
                <a:cs typeface="Open Sans" pitchFamily="0" charset="0"/>
              </a:rPr>
              <a:t>AI facilitates environmentally conscious farming practices, reducing waste and minimizing environmental impact.</a:t>
            </a:r>
            <a:endParaRPr sz="1300" cap="none">
              <a:latin typeface="Calibri" pitchFamily="2" charset="0"/>
              <a:ea typeface="Calibri" pitchFamily="2" charset="0"/>
              <a:cs typeface="Calibri" pitchFamily="2" charset="0"/>
            </a:endParaRPr>
          </a:p>
        </p:txBody>
      </p:sp>
      <p:sp>
        <p:nvSpPr>
          <p:cNvPr id="13" name="Google Shape;100;p19"/>
          <p:cNvSpPr>
            <a:extLst>
              <a:ext uri="smNativeData">
                <pr:smNativeData xmlns:pr="smNativeData" xmlns="smNativeData" val="SMDATA_15_xQX8ZRMAAAAlAAAAZQAAAA0AAAAAWgAAAFoAAABaAAAAWgAAAAAAAAABAAAAAAAAAAEAAABQAAAAmpmZmZmZ2T8AAAAAAADwvwAAAAAAAOA/AAAAAAAA4D8AAAAAAADgPwAAAAAAAOA/AAAAAAAA4D8AAAAAAADgPwAAAAAAAOA/AAAAAAAA4D8CAAAAjAAAAAEAAAAAAAAA/OLPAP///wgAAAAAAAAAAAAAAAAAAAAAAAAAAAAAAAAAAAAAeAAAAAEAAABAAAAAAAAAAAAAAABaAAAAAAAAAAAAAAAAAAAAAAAAAAAAAAAAAAAAAAAAAAAAAAAAAAAAAAAAAAAAAAAAAAAAAAAAAAAAAAAAAAAAAAAAAAAAAAAAAAAAFAAAADwAAAABAAAAAAAAAOLItQAP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LPAP///wEAAAAAAAAAAAAAAAAAAAAAAAAAAAAAAAAAAAAAAAAAAOLItQB/f38ARFRqA8zMzADAwP8Af39/AAAAAAAAAAAAAAAAAAAAAAAAAAAAIQAAABgAAAAUAAAA1gcAABsTAAD0CQAABxUAABAAAAAmAAAACAAAAP//////////"/>
              </a:ext>
            </a:extLst>
          </p:cNvSpPr>
          <p:nvPr/>
        </p:nvSpPr>
        <p:spPr>
          <a:xfrm>
            <a:off x="1273810" y="3105785"/>
            <a:ext cx="344170" cy="312420"/>
          </a:xfrm>
          <a:prstGeom prst="roundRect">
            <a:avLst>
              <a:gd name="adj" fmla="val 20000"/>
            </a:avLst>
          </a:prstGeom>
          <a:solidFill>
            <a:srgbClr val="FCE2CF"/>
          </a:solidFill>
          <a:ln w="9525" cap="flat" cmpd="sng" algn="ctr">
            <a:solidFill>
              <a:srgbClr val="E2C8B5"/>
            </a:solidFill>
            <a:prstDash val="solid"/>
            <a:headEnd type="none"/>
            <a:tailEnd type="none"/>
          </a:ln>
          <a:effectLst/>
        </p:spPr>
        <p:txBody>
          <a:bodyPr vert="horz" wrap="square" lIns="57150" tIns="57150" rIns="57150" bIns="57150" numCol="1" spcCol="215900" anchor="ctr"/>
          <a:lstStyle/>
          <a:p>
            <a:pPr marL="0" indent="0" algn="l">
              <a:spcBef>
                <a:spcPts val="0"/>
              </a:spcBef>
              <a:spcAft>
                <a:spcPts val="0"/>
              </a:spcAft>
              <a:buNone/>
            </a:pPr>
          </a:p>
        </p:txBody>
      </p:sp>
      <p:sp>
        <p:nvSpPr>
          <p:cNvPr id="14" name="Google Shape;101;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cAgAAEQTAAA7CQAA3RQAABAAAAAmAAAACAAAAP//////////"/>
              </a:ext>
            </a:extLst>
          </p:cNvSpPr>
          <p:nvPr/>
        </p:nvSpPr>
        <p:spPr>
          <a:xfrm>
            <a:off x="1371600" y="3131820"/>
            <a:ext cx="128905" cy="259715"/>
          </a:xfrm>
          <a:prstGeom prst="rect">
            <a:avLst/>
          </a:prstGeom>
          <a:noFill/>
          <a:ln>
            <a:noFill/>
          </a:ln>
          <a:effectLst/>
        </p:spPr>
        <p:txBody>
          <a:bodyPr vert="horz" wrap="square" lIns="57150" tIns="28575" rIns="57150" bIns="28575" numCol="1" spcCol="215900" anchor="t"/>
          <a:lstStyle/>
          <a:p>
            <a:pPr marL="0" marR="0" indent="0" algn="ctr">
              <a:lnSpc>
                <a:spcPct val="109000"/>
              </a:lnSpc>
              <a:spcBef>
                <a:spcPts val="0"/>
              </a:spcBef>
              <a:spcAft>
                <a:spcPts val="0"/>
              </a:spcAft>
              <a:buNone/>
            </a:pPr>
            <a:r>
              <a:rPr lang="en-us" sz="1900" cap="none">
                <a:solidFill>
                  <a:srgbClr val="2B2E3C"/>
                </a:solidFill>
                <a:latin typeface="Bitter" pitchFamily="0" charset="0"/>
                <a:ea typeface="Bitter" pitchFamily="0" charset="0"/>
                <a:cs typeface="Bitter" pitchFamily="0" charset="0"/>
              </a:rPr>
              <a:t>3</a:t>
            </a:r>
            <a:endParaRPr sz="1900" cap="none">
              <a:latin typeface="Calibri" pitchFamily="2" charset="0"/>
              <a:ea typeface="Calibri" pitchFamily="2" charset="0"/>
              <a:cs typeface="Calibri" pitchFamily="2" charset="0"/>
            </a:endParaRPr>
          </a:p>
        </p:txBody>
      </p:sp>
      <p:sp>
        <p:nvSpPr>
          <p:cNvPr id="15" name="Google Shape;102;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Q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nQoAAGYTAAD7GgAAOxUAABAAAAAmAAAACAAAAP//////////"/>
              </a:ext>
            </a:extLst>
          </p:cNvSpPr>
          <p:nvPr/>
        </p:nvSpPr>
        <p:spPr>
          <a:xfrm>
            <a:off x="1725295" y="3153410"/>
            <a:ext cx="2660650" cy="297815"/>
          </a:xfrm>
          <a:prstGeom prst="rect">
            <a:avLst/>
          </a:prstGeom>
          <a:noFill/>
          <a:ln>
            <a:noFill/>
          </a:ln>
          <a:effectLst/>
        </p:spPr>
        <p:txBody>
          <a:bodyPr vert="horz" wrap="square" lIns="57150" tIns="28575" rIns="57150" bIns="28575" numCol="1" spcCol="215900" anchor="t"/>
          <a:lstStyle/>
          <a:p>
            <a:pPr marL="0" marR="0" indent="0" algn="l">
              <a:lnSpc>
                <a:spcPct val="113000"/>
              </a:lnSpc>
              <a:spcBef>
                <a:spcPts val="0"/>
              </a:spcBef>
              <a:spcAft>
                <a:spcPts val="0"/>
              </a:spcAft>
              <a:buNone/>
            </a:pPr>
            <a:r>
              <a:rPr lang="en-us" sz="1500" cap="none">
                <a:solidFill>
                  <a:srgbClr val="2B2E3C"/>
                </a:solidFill>
                <a:latin typeface="Bitter" pitchFamily="0" charset="0"/>
                <a:ea typeface="Bitter" pitchFamily="0" charset="0"/>
                <a:cs typeface="Bitter" pitchFamily="0" charset="0"/>
              </a:rPr>
              <a:t>Precise Decision-Making</a:t>
            </a:r>
            <a:endParaRPr sz="1500" cap="none">
              <a:latin typeface="Calibri" pitchFamily="2" charset="0"/>
              <a:ea typeface="Calibri" pitchFamily="2" charset="0"/>
              <a:cs typeface="Calibri" pitchFamily="2" charset="0"/>
            </a:endParaRPr>
          </a:p>
        </p:txBody>
      </p:sp>
      <p:sp>
        <p:nvSpPr>
          <p:cNvPr id="16" name="Google Shape;103;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nQoAADsVAADXGwAAVBkAAAAAAAAmAAAACAAAAP//////////"/>
              </a:ext>
            </a:extLst>
          </p:cNvSpPr>
          <p:nvPr/>
        </p:nvSpPr>
        <p:spPr>
          <a:xfrm>
            <a:off x="1725295" y="3451225"/>
            <a:ext cx="2800350" cy="666115"/>
          </a:xfrm>
          <a:prstGeom prst="rect">
            <a:avLst/>
          </a:prstGeom>
          <a:noFill/>
          <a:ln>
            <a:noFill/>
          </a:ln>
          <a:effectLst/>
        </p:spPr>
        <p:txBody>
          <a:bodyPr vert="horz" wrap="square" lIns="57150" tIns="28575" rIns="57150" bIns="28575" numCol="1" spcCol="215900" anchor="t"/>
          <a:lstStyle/>
          <a:p>
            <a:pPr marL="0" marR="0" indent="0" algn="just">
              <a:lnSpc>
                <a:spcPct val="139000"/>
              </a:lnSpc>
              <a:spcBef>
                <a:spcPts val="0"/>
              </a:spcBef>
              <a:spcAft>
                <a:spcPts val="0"/>
              </a:spcAft>
              <a:buNone/>
            </a:pPr>
            <a:r>
              <a:rPr lang="en-us" sz="1300" cap="none">
                <a:solidFill>
                  <a:srgbClr val="2B2E3C"/>
                </a:solidFill>
                <a:latin typeface="Open Sans" pitchFamily="0" charset="0"/>
                <a:ea typeface="Open Sans" pitchFamily="0" charset="0"/>
                <a:cs typeface="Open Sans" pitchFamily="0" charset="0"/>
              </a:rPr>
              <a:t>AI-driven insights enable precise and data-driven decision-making for better agricultural outcomes.</a:t>
            </a:r>
            <a:endParaRPr sz="1300" cap="none">
              <a:latin typeface="Calibri" pitchFamily="2" charset="0"/>
              <a:ea typeface="Calibri" pitchFamily="2" charset="0"/>
              <a:cs typeface="Calibri" pitchFamily="2" charset="0"/>
            </a:endParaRPr>
          </a:p>
        </p:txBody>
      </p:sp>
      <p:sp>
        <p:nvSpPr>
          <p:cNvPr id="17" name="Google Shape;104;p19"/>
          <p:cNvSpPr>
            <a:extLst>
              <a:ext uri="smNativeData">
                <pr:smNativeData xmlns:pr="smNativeData" xmlns="smNativeData" val="SMDATA_15_xQX8ZRMAAAAlAAAAZQAAAA0AAAAAWgAAAFoAAABaAAAAWgAAAAAAAAABAAAAAAAAAAEAAABQAAAAmpmZmZmZ2T8AAAAAAADwvwAAAAAAAOA/AAAAAAAA4D8AAAAAAADgPwAAAAAAAOA/AAAAAAAA4D8AAAAAAADgPwAAAAAAAOA/AAAAAAAA4D8CAAAAjAAAAAEAAAAAAAAA/OLPAP///wgAAAAAAAAAAAAAAAAAAAAAAAAAAAAAAAAAAAAAeAAAAAEAAABAAAAAAAAAAAAAAABaAAAAAAAAAAAAAAAAAAAAAAAAAAAAAAAAAAAAAAAAAAAAAAAAAAAAAAAAAAAAAAAAAAAAAAAAAAAAAAAAAAAAAAAAAAAAAAAAAAAAFAAAADwAAAABAAAAAAAAAOLItQAP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OLPAP///wEAAAAAAAAAAAAAAAAAAAAAAAAAAAAAAAAAAAAAAAAAAOLItQB/f38ARFRqA8zMzADAwP8Af39/AAAAAAAAAAAAAAAAAAAAAAAAAAAAIQAAABgAAAAUAAAAjRwAABsTAACrHgAABxUAABAAAAAmAAAACAAAAP//////////"/>
              </a:ext>
            </a:extLst>
          </p:cNvSpPr>
          <p:nvPr/>
        </p:nvSpPr>
        <p:spPr>
          <a:xfrm>
            <a:off x="4641215" y="3105785"/>
            <a:ext cx="344170" cy="312420"/>
          </a:xfrm>
          <a:prstGeom prst="roundRect">
            <a:avLst>
              <a:gd name="adj" fmla="val 20000"/>
            </a:avLst>
          </a:prstGeom>
          <a:solidFill>
            <a:srgbClr val="FCE2CF"/>
          </a:solidFill>
          <a:ln w="9525" cap="flat" cmpd="sng" algn="ctr">
            <a:solidFill>
              <a:srgbClr val="E2C8B5"/>
            </a:solidFill>
            <a:prstDash val="solid"/>
            <a:headEnd type="none"/>
            <a:tailEnd type="none"/>
          </a:ln>
          <a:effectLst/>
        </p:spPr>
        <p:txBody>
          <a:bodyPr vert="horz" wrap="square" lIns="57150" tIns="57150" rIns="57150" bIns="57150" numCol="1" spcCol="215900" anchor="ctr"/>
          <a:lstStyle/>
          <a:p>
            <a:pPr marL="0" indent="0" algn="l">
              <a:spcBef>
                <a:spcPts val="0"/>
              </a:spcBef>
              <a:spcAft>
                <a:spcPts val="0"/>
              </a:spcAft>
              <a:buNone/>
            </a:pPr>
          </a:p>
        </p:txBody>
      </p:sp>
      <p:sp>
        <p:nvSpPr>
          <p:cNvPr id="18" name="Google Shape;105;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JR0AAEQTAAD1HQAA3RQAABAAAAAmAAAACAAAAP//////////"/>
              </a:ext>
            </a:extLst>
          </p:cNvSpPr>
          <p:nvPr/>
        </p:nvSpPr>
        <p:spPr>
          <a:xfrm>
            <a:off x="4737735" y="3131820"/>
            <a:ext cx="132080" cy="259715"/>
          </a:xfrm>
          <a:prstGeom prst="rect">
            <a:avLst/>
          </a:prstGeom>
          <a:noFill/>
          <a:ln>
            <a:noFill/>
          </a:ln>
          <a:effectLst/>
        </p:spPr>
        <p:txBody>
          <a:bodyPr vert="horz" wrap="square" lIns="57150" tIns="28575" rIns="57150" bIns="28575" numCol="1" spcCol="215900" anchor="t"/>
          <a:lstStyle/>
          <a:p>
            <a:pPr marL="0" marR="0" indent="0" algn="ctr">
              <a:lnSpc>
                <a:spcPct val="109000"/>
              </a:lnSpc>
              <a:spcBef>
                <a:spcPts val="0"/>
              </a:spcBef>
              <a:spcAft>
                <a:spcPts val="0"/>
              </a:spcAft>
              <a:buNone/>
            </a:pPr>
            <a:r>
              <a:rPr lang="en-us" sz="1900" cap="none">
                <a:solidFill>
                  <a:srgbClr val="2B2E3C"/>
                </a:solidFill>
                <a:latin typeface="Bitter" pitchFamily="0" charset="0"/>
                <a:ea typeface="Bitter" pitchFamily="0" charset="0"/>
                <a:cs typeface="Bitter" pitchFamily="0" charset="0"/>
              </a:rPr>
              <a:t>4</a:t>
            </a:r>
            <a:endParaRPr sz="1900" cap="none">
              <a:latin typeface="Calibri" pitchFamily="2" charset="0"/>
              <a:ea typeface="Calibri" pitchFamily="2" charset="0"/>
              <a:cs typeface="Calibri" pitchFamily="2" charset="0"/>
            </a:endParaRPr>
          </a:p>
        </p:txBody>
      </p:sp>
      <p:sp>
        <p:nvSpPr>
          <p:cNvPr id="19" name="Google Shape;106;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VB8AABsTAADRNgAAmBYAABAAAAAmAAAACAAAAP//////////"/>
              </a:ext>
            </a:extLst>
          </p:cNvSpPr>
          <p:nvPr/>
        </p:nvSpPr>
        <p:spPr>
          <a:xfrm>
            <a:off x="5092700" y="3105785"/>
            <a:ext cx="3818255" cy="567055"/>
          </a:xfrm>
          <a:prstGeom prst="rect">
            <a:avLst/>
          </a:prstGeom>
          <a:noFill/>
          <a:ln>
            <a:noFill/>
          </a:ln>
          <a:effectLst/>
        </p:spPr>
        <p:txBody>
          <a:bodyPr vert="horz" wrap="square" lIns="57150" tIns="28575" rIns="57150" bIns="28575" numCol="1" spcCol="215900" anchor="t"/>
          <a:lstStyle/>
          <a:p>
            <a:pPr marL="0" marR="0" indent="0" algn="l">
              <a:lnSpc>
                <a:spcPct val="113000"/>
              </a:lnSpc>
              <a:spcBef>
                <a:spcPts val="0"/>
              </a:spcBef>
              <a:spcAft>
                <a:spcPts val="0"/>
              </a:spcAft>
              <a:buNone/>
            </a:pPr>
            <a:r>
              <a:rPr lang="en-us" sz="1500" cap="none">
                <a:solidFill>
                  <a:srgbClr val="2B2E3C"/>
                </a:solidFill>
                <a:latin typeface="Bitter" pitchFamily="0" charset="0"/>
                <a:ea typeface="Bitter" pitchFamily="0" charset="0"/>
                <a:cs typeface="Bitter" pitchFamily="0" charset="0"/>
              </a:rPr>
              <a:t>Improved Yield</a:t>
            </a:r>
            <a:endParaRPr sz="1500" cap="none">
              <a:latin typeface="Calibri" pitchFamily="2" charset="0"/>
              <a:ea typeface="Calibri" pitchFamily="2" charset="0"/>
              <a:cs typeface="Calibri" pitchFamily="2" charset="0"/>
            </a:endParaRPr>
          </a:p>
        </p:txBody>
      </p:sp>
      <p:sp>
        <p:nvSpPr>
          <p:cNvPr id="20" name="Google Shape;107;p19"/>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oh8AADsVAADUMAAAVBkAAAAAAAAmAAAACAAAAP//////////"/>
              </a:ext>
            </a:extLst>
          </p:cNvSpPr>
          <p:nvPr/>
        </p:nvSpPr>
        <p:spPr>
          <a:xfrm>
            <a:off x="5142230" y="3451225"/>
            <a:ext cx="2795270" cy="666115"/>
          </a:xfrm>
          <a:prstGeom prst="rect">
            <a:avLst/>
          </a:prstGeom>
          <a:noFill/>
          <a:ln>
            <a:noFill/>
          </a:ln>
          <a:effectLst/>
        </p:spPr>
        <p:txBody>
          <a:bodyPr vert="horz" wrap="square" lIns="57150" tIns="28575" rIns="57150" bIns="28575" numCol="1" spcCol="215900" anchor="t"/>
          <a:lstStyle/>
          <a:p>
            <a:pPr marL="0" marR="0" indent="0" algn="just">
              <a:lnSpc>
                <a:spcPct val="139000"/>
              </a:lnSpc>
              <a:spcBef>
                <a:spcPts val="0"/>
              </a:spcBef>
              <a:spcAft>
                <a:spcPts val="0"/>
              </a:spcAft>
              <a:buNone/>
            </a:pPr>
            <a:r>
              <a:rPr lang="en-us" sz="1300" cap="none">
                <a:solidFill>
                  <a:srgbClr val="2B2E3C"/>
                </a:solidFill>
                <a:latin typeface="Open Sans" pitchFamily="0" charset="0"/>
                <a:ea typeface="Open Sans" pitchFamily="0" charset="0"/>
                <a:cs typeface="Open Sans" pitchFamily="0" charset="0"/>
              </a:rPr>
              <a:t>AI contributes to higher yields through predictive and preventive measures for crop and livestock management.</a:t>
            </a:r>
            <a:endParaRPr sz="1300" cap="none">
              <a:latin typeface="Calibri" pitchFamily="2" charset="0"/>
              <a:ea typeface="Calibri" pitchFamily="2" charset="0"/>
              <a:cs typeface="Calibri" pitchFamily="2" charset="0"/>
            </a:endParaRP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13;p20"/>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qry2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ry2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AABCB6"/>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3" name="Google Shape;114;p20"/>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jw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jwAP///wEAAAAAAAAAAAAAAAAAAAAAAAAAAAAAAAAAAAAAAAAAAAAAAAJ/f38ARFRqA8zMzADAwP8Af39/AAAAAAAAAAAAAAAAAAAAAAAAAAAAIQAAABgAAAAUAAAAAAAAAAAAAABAOAAAhyAAABAAAAAmAAAACAAAAP//////////"/>
              </a:ext>
            </a:extLst>
          </p:cNvSpPr>
          <p:nvPr/>
        </p:nvSpPr>
        <p:spPr>
          <a:xfrm>
            <a:off x="0" y="0"/>
            <a:ext cx="9144000" cy="5287645"/>
          </a:xfrm>
          <a:prstGeom prst="rect">
            <a:avLst/>
          </a:prstGeom>
          <a:solidFill>
            <a:srgbClr val="FFF8F0"/>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4" name="Google Shape;115;p20"/>
          <p:cNvSpPr>
            <a:extLst>
              <a:ext uri="smNativeData">
                <pr:smNativeData xmlns:pr="smNativeData" xmlns="smNativeData" val="SMDATA_15_xQX8ZRMAAAAlAAAAZAAAAA0AAAAAWgAAAC0AAABaAAAALQ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F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5wQAAHECAACsMAAAugQAABAAAAAmAAAACAAAAP//////////"/>
              </a:ext>
            </a:extLst>
          </p:cNvSpPr>
          <p:nvPr/>
        </p:nvSpPr>
        <p:spPr>
          <a:xfrm>
            <a:off x="796925" y="396875"/>
            <a:ext cx="7115175" cy="371475"/>
          </a:xfrm>
          <a:prstGeom prst="rect">
            <a:avLst/>
          </a:prstGeom>
          <a:noFill/>
          <a:ln>
            <a:noFill/>
          </a:ln>
          <a:effectLst/>
        </p:spPr>
        <p:txBody>
          <a:bodyPr vert="horz" wrap="square" lIns="57150" tIns="28575" rIns="57150" bIns="28575" numCol="1" spcCol="215900" anchor="t"/>
          <a:lstStyle/>
          <a:p>
            <a:pPr marL="0" marR="0" indent="0" algn="l">
              <a:lnSpc>
                <a:spcPct val="125000"/>
              </a:lnSpc>
              <a:spcBef>
                <a:spcPts val="0"/>
              </a:spcBef>
              <a:spcAft>
                <a:spcPts val="0"/>
              </a:spcAft>
              <a:buNone/>
            </a:pPr>
            <a:r>
              <a:rPr lang="en-us" sz="2300" b="1" cap="none">
                <a:solidFill>
                  <a:srgbClr val="2C3F42"/>
                </a:solidFill>
                <a:latin typeface="Bitter" pitchFamily="0" charset="0"/>
                <a:ea typeface="Bitter" pitchFamily="0" charset="0"/>
                <a:cs typeface="Bitter" pitchFamily="0" charset="0"/>
              </a:rPr>
              <a:t>Applications of AI in Leaf Disease Detection</a:t>
            </a:r>
            <a:endParaRPr sz="2300" b="1" cap="none">
              <a:latin typeface="Calibri" pitchFamily="2" charset="0"/>
              <a:ea typeface="Calibri" pitchFamily="2" charset="0"/>
              <a:cs typeface="Calibri" pitchFamily="2" charset="0"/>
            </a:endParaRPr>
          </a:p>
        </p:txBody>
      </p:sp>
      <p:sp>
        <p:nvSpPr>
          <p:cNvPr id="5" name="Google Shape;116;p20"/>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vgQAAE0GAAB1MwAA0g8AAAAAAAAmAAAACAAAAP//////////"/>
              </a:ext>
            </a:extLst>
          </p:cNvSpPr>
          <p:nvPr/>
        </p:nvSpPr>
        <p:spPr>
          <a:xfrm>
            <a:off x="770890" y="1024255"/>
            <a:ext cx="7593965" cy="1547495"/>
          </a:xfrm>
          <a:prstGeom prst="rect">
            <a:avLst/>
          </a:prstGeom>
          <a:noFill/>
          <a:ln>
            <a:noFill/>
          </a:ln>
          <a:effectLst/>
        </p:spPr>
        <p:txBody>
          <a:bodyPr vert="horz" wrap="square" lIns="91440" tIns="91440" rIns="91440" bIns="91440" numCol="1" spcCol="215900" anchor="t"/>
          <a:lstStyle/>
          <a:p>
            <a:pPr marL="0" indent="0" algn="just">
              <a:spcBef>
                <a:spcPts val="0"/>
              </a:spcBef>
              <a:spcAft>
                <a:spcPts val="0"/>
              </a:spcAft>
              <a:buNone/>
            </a:pPr>
            <a:r>
              <a:rPr lang="en-us" cap="none">
                <a:latin typeface="Bitter" pitchFamily="0" charset="0"/>
                <a:ea typeface="Bitter" pitchFamily="0" charset="0"/>
                <a:cs typeface="Bitter" pitchFamily="0" charset="0"/>
              </a:rPr>
              <a:t>Leaf disease detection is a critical issue for farmers and agriculturalists. The detection of leaf diseases at an early stage can help prevent the spread of diseases and ensure a better yield. However, manual detection of leaf diseases is time-consuming and often inaccurate. With the advancement of technology, machine learning, and computer vision techniques can be used to develop automated solutions for leaf disease detection.</a:t>
            </a:r>
            <a:endParaRPr cap="none">
              <a:latin typeface="Bitter" pitchFamily="0" charset="0"/>
              <a:ea typeface="Bitter" pitchFamily="0" charset="0"/>
              <a:cs typeface="Bitter" pitchFamily="0" charset="0"/>
            </a:endParaRPr>
          </a:p>
        </p:txBody>
      </p:sp>
      <p:pic>
        <p:nvPicPr>
          <p:cNvPr id="6" name="Google Shape;117;p20"/>
          <p:cNvPicPr>
            <a:extLst>
              <a:ext uri="smNativeData">
                <pr:smNativeData xmlns:pr="smNativeData" xmlns="smNativeData" val="SMDATA_17_xQX8ZRMAAAAlAAAAEQ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AcAAAA4AAAAAAAAAAAAAAAAAAAA////AAAAAAAAAAAAAAAAAAAAAAAAAAAAAAAAAAAAAABkAAAAZAAAAAAAAAAjAAAABAAAAGQAAAAXAAAAFAAAAAAAAAAAAAAA/38AAP9/AAAAAAAACQAAAAQAAACqml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ERUagPMzMwAwMD/AH9/fwAAAAAAAAAAAAAAAAD///8AAAAAACEAAAAYAAAAFAAAAGsRAADGDgAAmSMAAKQfAAAQAAAAJgAAAAgAAAD//////////w=="/>
              </a:ext>
            </a:extLst>
          </p:cNvPicPr>
          <p:nvPr/>
        </p:nvPicPr>
        <p:blipFill>
          <a:blip r:embed="rId3"/>
          <a:stretch>
            <a:fillRect/>
          </a:stretch>
        </p:blipFill>
        <p:spPr>
          <a:xfrm>
            <a:off x="2831465" y="2401570"/>
            <a:ext cx="2955290" cy="2741930"/>
          </a:xfrm>
          <a:prstGeom prst="rect">
            <a:avLst/>
          </a:prstGeom>
          <a:noFill/>
          <a:ln>
            <a:noFill/>
          </a:ln>
          <a:effectLst/>
        </p:spPr>
      </p:pic>
    </p:spTree>
  </p:cSld>
  <p:clrMapOvr>
    <a:masterClrMapping/>
  </p:clrMapOvr>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23;p21"/>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qry2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ry2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AABCB6"/>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3" name="Google Shape;124;p21"/>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jw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jw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FFF8F0"/>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4" name="Google Shape;125;p21"/>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YAUAADcDAAD5FAAA1AUAABAAAAAmAAAACAAAAP//////////"/>
              </a:ext>
            </a:extLst>
          </p:cNvSpPr>
          <p:nvPr/>
        </p:nvSpPr>
        <p:spPr>
          <a:xfrm>
            <a:off x="873760" y="522605"/>
            <a:ext cx="2535555" cy="424815"/>
          </a:xfrm>
          <a:prstGeom prst="rect">
            <a:avLst/>
          </a:prstGeom>
          <a:noFill/>
          <a:ln>
            <a:noFill/>
          </a:ln>
          <a:effectLst/>
        </p:spPr>
        <p:txBody>
          <a:bodyPr vert="horz" wrap="square" lIns="91440" tIns="91440" rIns="91440" bIns="91440" numCol="1" spcCol="215900" anchor="t"/>
          <a:lstStyle/>
          <a:p>
            <a:pPr marL="0" indent="0" algn="l">
              <a:spcBef>
                <a:spcPts val="0"/>
              </a:spcBef>
              <a:spcAft>
                <a:spcPts val="0"/>
              </a:spcAft>
              <a:buNone/>
            </a:pPr>
            <a:r>
              <a:rPr lang="en-us" b="1" cap="none">
                <a:latin typeface="Bitter" pitchFamily="0" charset="0"/>
                <a:ea typeface="Bitter" pitchFamily="0" charset="0"/>
                <a:cs typeface="Bitter" pitchFamily="0" charset="0"/>
              </a:rPr>
              <a:t>Technology Used :</a:t>
            </a:r>
            <a:endParaRPr b="1" cap="none">
              <a:latin typeface="Bitter" pitchFamily="0" charset="0"/>
              <a:ea typeface="Bitter" pitchFamily="0" charset="0"/>
              <a:cs typeface="Bitter" pitchFamily="0" charset="0"/>
            </a:endParaRPr>
          </a:p>
        </p:txBody>
      </p:sp>
      <p:sp>
        <p:nvSpPr>
          <p:cNvPr id="5" name="Google Shape;126;p21"/>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DAoAALMGAADhIQAAKgwAAAAAAAAmAAAACAAAAP//////////"/>
              </a:ext>
            </a:extLst>
          </p:cNvSpPr>
          <p:nvPr/>
        </p:nvSpPr>
        <p:spPr>
          <a:xfrm>
            <a:off x="1633220" y="1089025"/>
            <a:ext cx="3874135" cy="888365"/>
          </a:xfrm>
          <a:prstGeom prst="rect">
            <a:avLst/>
          </a:prstGeom>
          <a:noFill/>
          <a:ln>
            <a:noFill/>
          </a:ln>
          <a:effectLst/>
        </p:spPr>
        <p:txBody>
          <a:bodyPr vert="horz" wrap="square" lIns="91440" tIns="91440" rIns="91440" bIns="91440" numCol="1" spcCol="215900" anchor="t"/>
          <a:lstStyle/>
          <a:p>
            <a:pPr marL="457200" indent="-317500" algn="just">
              <a:spcBef>
                <a:spcPts val="0"/>
              </a:spcBef>
              <a:spcAft>
                <a:spcPts val="0"/>
              </a:spcAft>
              <a:buSzPts val="1400"/>
              <a:buFont typeface="Bitter" pitchFamily="0" charset="0"/>
              <a:buChar char="●"/>
            </a:pPr>
            <a:r>
              <a:rPr lang="en-us" cap="none">
                <a:latin typeface="Bitter" pitchFamily="0" charset="0"/>
                <a:ea typeface="Bitter" pitchFamily="0" charset="0"/>
                <a:cs typeface="Bitter" pitchFamily="0" charset="0"/>
              </a:rPr>
              <a:t>Html ,CSS for Frontend</a:t>
            </a:r>
            <a:endParaRPr cap="none">
              <a:latin typeface="Bitter" pitchFamily="0" charset="0"/>
              <a:ea typeface="Bitter" pitchFamily="0" charset="0"/>
              <a:cs typeface="Bitter" pitchFamily="0" charset="0"/>
            </a:endParaRPr>
          </a:p>
          <a:p>
            <a:pPr marL="457200" indent="-317500" algn="just">
              <a:spcBef>
                <a:spcPts val="0"/>
              </a:spcBef>
              <a:spcAft>
                <a:spcPts val="0"/>
              </a:spcAft>
              <a:buSzPts val="1400"/>
              <a:buFont typeface="Bitter" pitchFamily="0" charset="0"/>
              <a:buChar char="●"/>
            </a:pPr>
            <a:r>
              <a:rPr lang="en-us" cap="none">
                <a:latin typeface="Bitter" pitchFamily="0" charset="0"/>
                <a:ea typeface="Bitter" pitchFamily="0" charset="0"/>
                <a:cs typeface="Bitter" pitchFamily="0" charset="0"/>
              </a:rPr>
              <a:t>Python for Backend</a:t>
            </a:r>
            <a:endParaRPr cap="none">
              <a:latin typeface="Bitter" pitchFamily="0" charset="0"/>
              <a:ea typeface="Bitter" pitchFamily="0" charset="0"/>
              <a:cs typeface="Bitter" pitchFamily="0" charset="0"/>
            </a:endParaRPr>
          </a:p>
          <a:p>
            <a:pPr marL="457200" indent="-317500" algn="just">
              <a:spcBef>
                <a:spcPts val="0"/>
              </a:spcBef>
              <a:spcAft>
                <a:spcPts val="0"/>
              </a:spcAft>
              <a:buSzPts val="1400"/>
              <a:buFont typeface="Bitter" pitchFamily="0" charset="0"/>
              <a:buChar char="●"/>
            </a:pPr>
            <a:r>
              <a:rPr lang="en-us" cap="none">
                <a:latin typeface="Bitter" pitchFamily="0" charset="0"/>
                <a:ea typeface="Bitter" pitchFamily="0" charset="0"/>
                <a:cs typeface="Bitter" pitchFamily="0" charset="0"/>
              </a:rPr>
              <a:t>Tensorflow ,Keras For Model Training</a:t>
            </a:r>
            <a:endParaRPr cap="none">
              <a:latin typeface="Bitter" pitchFamily="0" charset="0"/>
              <a:ea typeface="Bitter" pitchFamily="0" charset="0"/>
              <a:cs typeface="Bitter" pitchFamily="0" charset="0"/>
            </a:endParaRPr>
          </a:p>
        </p:txBody>
      </p:sp>
      <p:sp>
        <p:nvSpPr>
          <p:cNvPr id="6" name="Google Shape;127;p21"/>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YAUAAE0OAACvFQAASBAAABAAAAAmAAAACAAAAP//////////"/>
              </a:ext>
            </a:extLst>
          </p:cNvSpPr>
          <p:nvPr/>
        </p:nvSpPr>
        <p:spPr>
          <a:xfrm>
            <a:off x="873760" y="2324735"/>
            <a:ext cx="2651125" cy="321945"/>
          </a:xfrm>
          <a:prstGeom prst="rect">
            <a:avLst/>
          </a:prstGeom>
          <a:noFill/>
          <a:ln>
            <a:noFill/>
          </a:ln>
          <a:effectLst/>
        </p:spPr>
        <p:txBody>
          <a:bodyPr vert="horz" wrap="square" lIns="91440" tIns="91440" rIns="91440" bIns="91440" numCol="1" spcCol="215900" anchor="t"/>
          <a:lstStyle/>
          <a:p>
            <a:pPr marL="0" indent="0" algn="l">
              <a:spcBef>
                <a:spcPts val="0"/>
              </a:spcBef>
              <a:spcAft>
                <a:spcPts val="0"/>
              </a:spcAft>
              <a:buNone/>
            </a:pPr>
            <a:r>
              <a:rPr lang="en-us" b="1" cap="none">
                <a:latin typeface="Bitter" pitchFamily="0" charset="0"/>
                <a:ea typeface="Bitter" pitchFamily="0" charset="0"/>
                <a:cs typeface="Bitter" pitchFamily="0" charset="0"/>
              </a:rPr>
              <a:t>The Deep learning Model</a:t>
            </a:r>
            <a:endParaRPr b="1" cap="none">
              <a:latin typeface="Bitter" pitchFamily="0" charset="0"/>
              <a:ea typeface="Bitter" pitchFamily="0" charset="0"/>
              <a:cs typeface="Bitter" pitchFamily="0" charset="0"/>
            </a:endParaRPr>
          </a:p>
        </p:txBody>
      </p:sp>
      <p:sp>
        <p:nvSpPr>
          <p:cNvPr id="7" name="Google Shape;128;p21"/>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DAoAAP4QAAAQMwAAthwAAAAAAAAmAAAACAAAAP//////////"/>
              </a:ext>
            </a:extLst>
          </p:cNvSpPr>
          <p:nvPr/>
        </p:nvSpPr>
        <p:spPr>
          <a:xfrm>
            <a:off x="1633220" y="2762250"/>
            <a:ext cx="6667500" cy="1905000"/>
          </a:xfrm>
          <a:prstGeom prst="rect">
            <a:avLst/>
          </a:prstGeom>
          <a:noFill/>
          <a:ln>
            <a:noFill/>
          </a:ln>
          <a:effectLst/>
        </p:spPr>
        <p:txBody>
          <a:bodyPr vert="horz" wrap="square" lIns="91440" tIns="91440" rIns="91440" bIns="91440" numCol="1" spcCol="215900" anchor="t"/>
          <a:lstStyle/>
          <a:p>
            <a:pPr marL="0" indent="0" algn="just">
              <a:spcBef>
                <a:spcPts val="0"/>
              </a:spcBef>
              <a:spcAft>
                <a:spcPts val="0"/>
              </a:spcAft>
              <a:buNone/>
            </a:pPr>
            <a:r>
              <a:rPr lang="en-us" cap="none">
                <a:latin typeface="Bitter" pitchFamily="0" charset="0"/>
                <a:ea typeface="Bitter" pitchFamily="0" charset="0"/>
                <a:cs typeface="Bitter" pitchFamily="0" charset="0"/>
              </a:rPr>
              <a:t>The Leaf Disease Detection Flask App uses a deep learning model to detect the presence of leaf diseases. The model is trained on a dataset of images of healthy and diseased leaves. The model uses a convolutional neural network (CNN) to extract features from the images and classify them as healthy or diseased.</a:t>
            </a:r>
            <a:endParaRPr cap="none">
              <a:latin typeface="Bitter" pitchFamily="0" charset="0"/>
              <a:ea typeface="Bitter" pitchFamily="0" charset="0"/>
              <a:cs typeface="Bitter" pitchFamily="0" charset="0"/>
            </a:endParaRPr>
          </a:p>
          <a:p>
            <a:pPr marL="0" indent="0" algn="just">
              <a:spcBef>
                <a:spcPts val="0"/>
              </a:spcBef>
              <a:spcAft>
                <a:spcPts val="0"/>
              </a:spcAft>
              <a:buNone/>
            </a:pPr>
            <a:r>
              <a:rPr lang="en-us" cap="none">
                <a:latin typeface="Bitter" pitchFamily="0" charset="0"/>
                <a:ea typeface="Bitter" pitchFamily="0" charset="0"/>
                <a:cs typeface="Bitter" pitchFamily="0" charset="0"/>
              </a:rPr>
              <a:t>The deep learning model is implemented using Keras, a high-level neural networks API written in Python. Keras provides a simple and intuitive interface for building and training deep learning models.</a:t>
            </a:r>
            <a:endParaRPr cap="none">
              <a:latin typeface="Bitter" pitchFamily="0" charset="0"/>
              <a:ea typeface="Bitter" pitchFamily="0" charset="0"/>
              <a:cs typeface="Bitter" pitchFamily="0" charset="0"/>
            </a:endParaRPr>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34;p22"/>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qry2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D6/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ry2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AABCB6"/>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3" name="Google Shape;135;p22"/>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jw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jw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FFF8F0"/>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4" name="Google Shape;136;p22"/>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EIA0t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TgQAAAIEAAABEgAAigYAABAAAAAmAAAACAAAAP//////////"/>
              </a:ext>
            </a:extLst>
          </p:cNvSpPr>
          <p:nvPr/>
        </p:nvSpPr>
        <p:spPr>
          <a:xfrm>
            <a:off x="699770" y="651510"/>
            <a:ext cx="2226945" cy="411480"/>
          </a:xfrm>
          <a:prstGeom prst="rect">
            <a:avLst/>
          </a:prstGeom>
          <a:noFill/>
          <a:ln>
            <a:noFill/>
          </a:ln>
          <a:effectLst/>
        </p:spPr>
        <p:txBody>
          <a:bodyPr vert="horz" wrap="square" lIns="91440" tIns="91440" rIns="91440" bIns="91440" numCol="1" spcCol="215900" anchor="t"/>
          <a:lstStyle/>
          <a:p>
            <a:pPr marL="0" indent="0" algn="l">
              <a:spcBef>
                <a:spcPts val="0"/>
              </a:spcBef>
              <a:spcAft>
                <a:spcPts val="0"/>
              </a:spcAft>
              <a:buNone/>
            </a:pPr>
            <a:r>
              <a:rPr lang="en-us" b="1" cap="none">
                <a:latin typeface="Bitter" pitchFamily="0" charset="0"/>
                <a:ea typeface="Bitter" pitchFamily="0" charset="0"/>
                <a:cs typeface="Bitter" pitchFamily="0" charset="0"/>
              </a:rPr>
              <a:t>Model Training Result</a:t>
            </a:r>
            <a:endParaRPr b="1" cap="none">
              <a:latin typeface="Bitter" pitchFamily="0" charset="0"/>
              <a:ea typeface="Bitter" pitchFamily="0" charset="0"/>
              <a:cs typeface="Bitter" pitchFamily="0" charset="0"/>
            </a:endParaRPr>
          </a:p>
        </p:txBody>
      </p:sp>
      <p:pic>
        <p:nvPicPr>
          <p:cNvPr id="5" name="Google Shape;137;p22"/>
          <p:cNvPicPr>
            <a:extLst>
              <a:ext uri="smNativeData">
                <pr:smNativeData xmlns:pr="smNativeData" xmlns="smNativeData" val="SMDATA_17_xQX8ZRMAAAAlAAAAEQ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AcAAAA4AAAAAAAAAAAAAAAAAAAA////AAAAAAAAAAAAAAAAAAAAAAAAAAAAAAAAAAAAAABkAAAAZAAAAAAAAAAjAAAABAAAAGQAAAAXAAAAFAAAAAAAAAAAAAAA/38AAP9/AAAAAAAACQAAAAQAAAAQjGc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ERUagPMzMwAwMD/AH9/fwAAAAAAAAAAAAAAAAD///8AAAAAACEAAAAYAAAAFAAAAAcEAAAgCAAARTYAAOwSAAAQAAAAJgAAAAgAAAD//////////w=="/>
              </a:ext>
            </a:extLst>
          </p:cNvPicPr>
          <p:nvPr/>
        </p:nvPicPr>
        <p:blipFill>
          <a:blip r:embed="rId3"/>
          <a:stretch>
            <a:fillRect/>
          </a:stretch>
        </p:blipFill>
        <p:spPr>
          <a:xfrm>
            <a:off x="654685" y="1320800"/>
            <a:ext cx="8167370" cy="1755140"/>
          </a:xfrm>
          <a:prstGeom prst="rect">
            <a:avLst/>
          </a:prstGeom>
          <a:noFill/>
          <a:ln>
            <a:noFill/>
          </a:ln>
          <a:effectLst/>
        </p:spPr>
      </p:pic>
    </p:spTree>
  </p:cSld>
  <p:clrMapOvr>
    <a:masterClrMapping/>
  </p:clrMapOvr>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43;p23"/>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qry2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ry2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AABCB6"/>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3" name="Google Shape;144;p23"/>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jw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jw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FFF8F0"/>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4" name="Google Shape;145;p23"/>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XqhI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iAUAAL0CAADIGwAA6AUAABAAAAAmAAAACAAAAP//////////"/>
              </a:ext>
            </a:extLst>
          </p:cNvSpPr>
          <p:nvPr/>
        </p:nvSpPr>
        <p:spPr>
          <a:xfrm>
            <a:off x="899160" y="445135"/>
            <a:ext cx="3616960" cy="514985"/>
          </a:xfrm>
          <a:prstGeom prst="rect">
            <a:avLst/>
          </a:prstGeom>
          <a:noFill/>
          <a:ln>
            <a:noFill/>
          </a:ln>
          <a:effectLst/>
        </p:spPr>
        <p:txBody>
          <a:bodyPr vert="horz" wrap="square" lIns="91440" tIns="91440" rIns="91440" bIns="91440" numCol="1" spcCol="215900" anchor="t"/>
          <a:lstStyle/>
          <a:p>
            <a:pPr marL="0" indent="0" algn="l">
              <a:spcBef>
                <a:spcPts val="0"/>
              </a:spcBef>
              <a:spcAft>
                <a:spcPts val="0"/>
              </a:spcAft>
              <a:buNone/>
            </a:pPr>
            <a:r>
              <a:rPr lang="en-us" b="1" cap="none">
                <a:latin typeface="Bitter" pitchFamily="0" charset="0"/>
                <a:ea typeface="Bitter" pitchFamily="0" charset="0"/>
                <a:cs typeface="Bitter" pitchFamily="0" charset="0"/>
              </a:rPr>
              <a:t>Leaf Disease Detection Web  Application </a:t>
            </a:r>
            <a:endParaRPr b="1" cap="none">
              <a:latin typeface="Bitter" pitchFamily="0" charset="0"/>
              <a:ea typeface="Bitter" pitchFamily="0" charset="0"/>
              <a:cs typeface="Bitter" pitchFamily="0" charset="0"/>
            </a:endParaRPr>
          </a:p>
        </p:txBody>
      </p:sp>
      <p:pic>
        <p:nvPicPr>
          <p:cNvPr id="5" name="Google Shape;146;p23"/>
          <p:cNvPicPr>
            <a:extLst>
              <a:ext uri="smNativeData">
                <pr:smNativeData xmlns:pr="smNativeData" xmlns="smNativeData" val="SMDATA_17_xQX8ZRMAAAAlAAAAEQ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ERUagPMzMwAwMD/AH9/fwAAAAAAAAAAAAAAAAD///8AAAAAACEAAAAYAAAAFAAAADMNAACDBQAADSsAADgWAAAQAAAAJgAAAAgAAAD//////////w=="/>
              </a:ext>
            </a:extLst>
          </p:cNvPicPr>
          <p:nvPr/>
        </p:nvPicPr>
        <p:blipFill>
          <a:blip r:embed="rId3"/>
          <a:stretch>
            <a:fillRect/>
          </a:stretch>
        </p:blipFill>
        <p:spPr>
          <a:xfrm>
            <a:off x="2145665" y="895985"/>
            <a:ext cx="4852670" cy="2715895"/>
          </a:xfrm>
          <a:prstGeom prst="rect">
            <a:avLst/>
          </a:prstGeom>
          <a:noFill/>
          <a:ln>
            <a:noFill/>
          </a:ln>
          <a:effectLst/>
        </p:spPr>
      </p:pic>
      <p:sp>
        <p:nvSpPr>
          <p:cNvPr id="6" name="Google Shape;147;p23"/>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B8fH/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ehYAADIYAAAJIgAAGRoAABAAAAAmAAAACAAAAP//////////"/>
              </a:ext>
            </a:extLst>
          </p:cNvSpPr>
          <p:nvPr/>
        </p:nvSpPr>
        <p:spPr>
          <a:xfrm>
            <a:off x="3653790" y="3933190"/>
            <a:ext cx="1878965" cy="309245"/>
          </a:xfrm>
          <a:prstGeom prst="rect">
            <a:avLst/>
          </a:prstGeom>
          <a:noFill/>
          <a:ln>
            <a:noFill/>
          </a:ln>
          <a:effectLst/>
        </p:spPr>
        <p:txBody>
          <a:bodyPr vert="horz" wrap="square" lIns="91440" tIns="91440" rIns="91440" bIns="91440" numCol="1" spcCol="215900" anchor="t"/>
          <a:lstStyle/>
          <a:p>
            <a:pPr marL="0" indent="0" algn="l">
              <a:spcBef>
                <a:spcPts val="0"/>
              </a:spcBef>
              <a:spcAft>
                <a:spcPts val="0"/>
              </a:spcAft>
              <a:buNone/>
            </a:pPr>
            <a:r>
              <a:rPr lang="en-us" cap="none">
                <a:latin typeface="Bitter" pitchFamily="0" charset="0"/>
                <a:ea typeface="Bitter" pitchFamily="0" charset="0"/>
                <a:cs typeface="Bitter" pitchFamily="0" charset="0"/>
              </a:rPr>
              <a:t> Main Screen</a:t>
            </a:r>
            <a:endParaRPr cap="none">
              <a:latin typeface="Bitter" pitchFamily="0" charset="0"/>
              <a:ea typeface="Bitter" pitchFamily="0" charset="0"/>
              <a:cs typeface="Bitter" pitchFamily="0" charset="0"/>
            </a:endParaRPr>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53;p24"/>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qry2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Gfp3/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ry2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AABCB6"/>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3" name="Google Shape;154;p24"/>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jw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GvWu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jw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FFF8F0"/>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4" name="Google Shape;155;p24"/>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PMC9l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MAQAAAcCAACCFwAA9QQAABAAAAAmAAAACAAAAP//////////"/>
              </a:ext>
            </a:extLst>
          </p:cNvSpPr>
          <p:nvPr/>
        </p:nvSpPr>
        <p:spPr>
          <a:xfrm>
            <a:off x="680720" y="329565"/>
            <a:ext cx="3140710" cy="476250"/>
          </a:xfrm>
          <a:prstGeom prst="rect">
            <a:avLst/>
          </a:prstGeom>
          <a:noFill/>
          <a:ln>
            <a:noFill/>
          </a:ln>
          <a:effectLst/>
        </p:spPr>
        <p:txBody>
          <a:bodyPr vert="horz" wrap="square" lIns="91440" tIns="91440" rIns="91440" bIns="91440" numCol="1" spcCol="215900" anchor="t"/>
          <a:lstStyle/>
          <a:p>
            <a:pPr marL="0" indent="0" algn="l">
              <a:spcBef>
                <a:spcPts val="0"/>
              </a:spcBef>
              <a:spcAft>
                <a:spcPts val="0"/>
              </a:spcAft>
              <a:buNone/>
            </a:pPr>
            <a:r>
              <a:rPr lang="en-us" b="1" cap="none">
                <a:latin typeface="Bitter" pitchFamily="0" charset="0"/>
                <a:ea typeface="Bitter" pitchFamily="0" charset="0"/>
                <a:cs typeface="Bitter" pitchFamily="0" charset="0"/>
              </a:rPr>
              <a:t>Web Interface:</a:t>
            </a:r>
            <a:endParaRPr b="1" cap="none">
              <a:latin typeface="Bitter" pitchFamily="0" charset="0"/>
              <a:ea typeface="Bitter" pitchFamily="0" charset="0"/>
              <a:cs typeface="Bitter" pitchFamily="0" charset="0"/>
            </a:endParaRPr>
          </a:p>
        </p:txBody>
      </p:sp>
      <p:sp>
        <p:nvSpPr>
          <p:cNvPr id="5" name="Google Shape;156;p24"/>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BKYKY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cQoAAOAEAAD2NAAAJA4AAAAAAAAmAAAACAAAAP//////////"/>
              </a:ext>
            </a:extLst>
          </p:cNvSpPr>
          <p:nvPr/>
        </p:nvSpPr>
        <p:spPr>
          <a:xfrm>
            <a:off x="1697355" y="792480"/>
            <a:ext cx="6911975" cy="1506220"/>
          </a:xfrm>
          <a:prstGeom prst="rect">
            <a:avLst/>
          </a:prstGeom>
          <a:noFill/>
          <a:ln>
            <a:noFill/>
          </a:ln>
          <a:effectLst/>
        </p:spPr>
        <p:txBody>
          <a:bodyPr vert="horz" wrap="square" lIns="91440" tIns="91440" rIns="91440" bIns="91440" numCol="1" spcCol="215900" anchor="t"/>
          <a:lstStyle/>
          <a:p>
            <a:pPr marL="0" indent="0" algn="just">
              <a:spcBef>
                <a:spcPts val="0"/>
              </a:spcBef>
              <a:spcAft>
                <a:spcPts val="0"/>
              </a:spcAft>
              <a:buNone/>
            </a:pPr>
            <a:r>
              <a:rPr lang="en-us" cap="none">
                <a:latin typeface="Bitter" pitchFamily="0" charset="0"/>
                <a:ea typeface="Bitter" pitchFamily="0" charset="0"/>
                <a:cs typeface="Bitter" pitchFamily="0" charset="0"/>
              </a:rPr>
              <a:t>The web interface allows users to upload images of leaves and receive predictions on whether the leaves are healthy or diseased. The interface is built using HTML, CSS. The interface includes a file upload button that allows users to select an image to upload.</a:t>
            </a:r>
            <a:endParaRPr cap="none">
              <a:latin typeface="Bitter" pitchFamily="0" charset="0"/>
              <a:ea typeface="Bitter" pitchFamily="0" charset="0"/>
              <a:cs typeface="Bitter" pitchFamily="0" charset="0"/>
            </a:endParaRPr>
          </a:p>
        </p:txBody>
      </p:sp>
      <p:sp>
        <p:nvSpPr>
          <p:cNvPr id="6" name="Google Shape;157;p24"/>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JFqJY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MAQAAOQMAABhEAAA0g8AABAAAAAmAAAACAAAAP//////////"/>
              </a:ext>
            </a:extLst>
          </p:cNvSpPr>
          <p:nvPr/>
        </p:nvSpPr>
        <p:spPr>
          <a:xfrm>
            <a:off x="680720" y="2095500"/>
            <a:ext cx="1981835" cy="476250"/>
          </a:xfrm>
          <a:prstGeom prst="rect">
            <a:avLst/>
          </a:prstGeom>
          <a:noFill/>
          <a:ln>
            <a:noFill/>
          </a:ln>
          <a:effectLst/>
        </p:spPr>
        <p:txBody>
          <a:bodyPr vert="horz" wrap="square" lIns="91440" tIns="91440" rIns="91440" bIns="91440" numCol="1" spcCol="215900" anchor="t"/>
          <a:lstStyle/>
          <a:p>
            <a:pPr marL="0" indent="0" algn="l">
              <a:spcBef>
                <a:spcPts val="0"/>
              </a:spcBef>
              <a:spcAft>
                <a:spcPts val="0"/>
              </a:spcAft>
              <a:buNone/>
            </a:pPr>
            <a:r>
              <a:rPr lang="en-us" b="1" cap="none">
                <a:latin typeface="Bitter" pitchFamily="0" charset="0"/>
                <a:ea typeface="Bitter" pitchFamily="0" charset="0"/>
                <a:cs typeface="Bitter" pitchFamily="0" charset="0"/>
              </a:rPr>
              <a:t>Prediction Engine:</a:t>
            </a:r>
            <a:endParaRPr b="1" cap="none">
              <a:latin typeface="Bitter" pitchFamily="0" charset="0"/>
              <a:ea typeface="Bitter" pitchFamily="0" charset="0"/>
              <a:cs typeface="Bitter" pitchFamily="0" charset="0"/>
            </a:endParaRPr>
          </a:p>
        </p:txBody>
      </p:sp>
      <p:sp>
        <p:nvSpPr>
          <p:cNvPr id="7" name="Google Shape;158;p24"/>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OiR6c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cQoAANIPAACJMwAA9xwAAAAAAAAmAAAACAAAAP//////////"/>
              </a:ext>
            </a:extLst>
          </p:cNvSpPr>
          <p:nvPr/>
        </p:nvSpPr>
        <p:spPr>
          <a:xfrm>
            <a:off x="1697355" y="2571750"/>
            <a:ext cx="6680200" cy="2136775"/>
          </a:xfrm>
          <a:prstGeom prst="rect">
            <a:avLst/>
          </a:prstGeom>
          <a:noFill/>
          <a:ln>
            <a:noFill/>
          </a:ln>
          <a:effectLst/>
        </p:spPr>
        <p:txBody>
          <a:bodyPr vert="horz" wrap="square" lIns="91440" tIns="91440" rIns="91440" bIns="91440" numCol="1" spcCol="215900" anchor="t"/>
          <a:lstStyle/>
          <a:p>
            <a:pPr marL="0" indent="0" algn="just">
              <a:spcBef>
                <a:spcPts val="0"/>
              </a:spcBef>
              <a:spcAft>
                <a:spcPts val="0"/>
              </a:spcAft>
              <a:buNone/>
            </a:pPr>
            <a:r>
              <a:rPr lang="en-us" cap="none">
                <a:latin typeface="Bitter" pitchFamily="0" charset="0"/>
                <a:ea typeface="Bitter" pitchFamily="0" charset="0"/>
                <a:cs typeface="Bitter" pitchFamily="0" charset="0"/>
              </a:rPr>
              <a:t>The prediction engine is responsible for processing the uploaded image and making a prediction on whether the leaves are healthy or diseased. The prediction engine uses the deep learning model to make predictions on the uploaded image.</a:t>
            </a:r>
            <a:endParaRPr cap="none">
              <a:latin typeface="Bitter" pitchFamily="0" charset="0"/>
              <a:ea typeface="Bitter" pitchFamily="0" charset="0"/>
              <a:cs typeface="Bitter" pitchFamily="0" charset="0"/>
            </a:endParaRPr>
          </a:p>
          <a:p>
            <a:pPr marL="0" indent="0" algn="just">
              <a:spcBef>
                <a:spcPts val="0"/>
              </a:spcBef>
              <a:spcAft>
                <a:spcPts val="0"/>
              </a:spcAft>
              <a:buNone/>
            </a:pPr>
            <a:endParaRPr cap="none">
              <a:latin typeface="Bitter" pitchFamily="0" charset="0"/>
              <a:ea typeface="Bitter" pitchFamily="0" charset="0"/>
              <a:cs typeface="Bitter" pitchFamily="0" charset="0"/>
            </a:endParaRPr>
          </a:p>
          <a:p>
            <a:pPr marL="0" indent="0" algn="just">
              <a:spcBef>
                <a:spcPts val="0"/>
              </a:spcBef>
              <a:spcAft>
                <a:spcPts val="0"/>
              </a:spcAft>
              <a:buNone/>
            </a:pPr>
            <a:r>
              <a:rPr lang="en-us" cap="none">
                <a:latin typeface="Bitter" pitchFamily="0" charset="0"/>
                <a:ea typeface="Bitter" pitchFamily="0" charset="0"/>
                <a:cs typeface="Bitter" pitchFamily="0" charset="0"/>
              </a:rPr>
              <a:t>The prediction engine is built using Flask and Keras. The Flask application receives the uploaded image and passes it to the prediction engine. The prediction engine processes the image using the deep learning model and returns a prediction to the Flask application. The Flask application then displays the prediction to the user.</a:t>
            </a:r>
            <a:endParaRPr cap="none">
              <a:latin typeface="Bitter" pitchFamily="0" charset="0"/>
              <a:ea typeface="Bitter" pitchFamily="0" charset="0"/>
              <a:cs typeface="Bitter" pitchFamily="0" charset="0"/>
            </a:endParaRPr>
          </a:p>
          <a:p>
            <a:pPr marL="0" indent="0" algn="just">
              <a:spcBef>
                <a:spcPts val="0"/>
              </a:spcBef>
              <a:spcAft>
                <a:spcPts val="0"/>
              </a:spcAft>
              <a:buNone/>
            </a:pPr>
            <a:endParaRPr cap="none">
              <a:latin typeface="Bitter" pitchFamily="0" charset="0"/>
              <a:ea typeface="Bitter" pitchFamily="0" charset="0"/>
              <a:cs typeface="Bitter" pitchFamily="0" charset="0"/>
            </a:endParaRPr>
          </a:p>
        </p:txBody>
      </p:sp>
    </p:spTree>
  </p:cSld>
  <p:clrMapOvr>
    <a:masterClrMapping/>
  </p:clrMapOvr>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64;p25"/>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qry2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IZ5d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ry2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AABCB6"/>
          </a:solidFill>
          <a:ln>
            <a:noFill/>
          </a:ln>
          <a:effectLst/>
        </p:spPr>
        <p:txBody>
          <a:bodyPr vert="horz" wrap="square" lIns="57150" tIns="57150" rIns="57150" bIns="57150" numCol="1" spcCol="215900" anchor="ctr"/>
          <a:lstStyle/>
          <a:p>
            <a:pPr marL="0" indent="0" algn="l">
              <a:spcBef>
                <a:spcPts val="0"/>
              </a:spcBef>
              <a:spcAft>
                <a:spcPts val="0"/>
              </a:spcAft>
              <a:buNone/>
            </a:pPr>
          </a:p>
        </p:txBody>
      </p:sp>
      <p:sp>
        <p:nvSpPr>
          <p:cNvPr id="3" name="Google Shape;165;p25"/>
          <p:cNvSpPr>
            <a:extLst>
              <a:ext uri="smNativeData">
                <pr:smNativeData xmlns:pr="smNativeData" xmlns="smNativeData" val="SMDATA_15_xQX8ZRMAAAAlAAAAZAAAAA0AAAAAWgAAAFoAAABaAAAAWgAAAAAAAAABAAAAAAAAAAEAAABQAAAAAAAAAAAA4D8AAAAAAADgPwAAAAAAAOA/AAAAAAAA4D8AAAAAAADgPwAAAAAAAOA/AAAAAAAA4D8AAAAAAADgPwAAAAAAAOA/AAAAAAAA4D8CAAAAjAAAAAEAAAAAAAAA//jw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JSzS2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jwAP///wEAAAAAAAAAAAAAAAAAAAAAAAAAAAAAAAAAAAAAAAAAAAAAAAJ/f38ARFRqA8zMzADAwP8Af39/AAAAAAAAAAAAAAAAAAAAAAAAAAAAIQAAABgAAAAUAAAAAAAAAAAAAABAOAAApB8AABAAAAAmAAAACAAAAP//////////"/>
              </a:ext>
            </a:extLst>
          </p:cNvSpPr>
          <p:nvPr/>
        </p:nvSpPr>
        <p:spPr>
          <a:xfrm>
            <a:off x="0" y="0"/>
            <a:ext cx="9144000" cy="5143500"/>
          </a:xfrm>
          <a:prstGeom prst="rect">
            <a:avLst/>
          </a:prstGeom>
          <a:solidFill>
            <a:srgbClr val="FFF8F0"/>
          </a:solidFill>
          <a:ln>
            <a:noFill/>
          </a:ln>
          <a:effectLst/>
        </p:spPr>
        <p:txBody>
          <a:bodyPr vert="horz" wrap="square" lIns="57150" tIns="57150" rIns="57150" bIns="57150" numCol="1" spcCol="215900" anchor="ctr"/>
          <a:lstStyle/>
          <a:p>
            <a:pPr marL="0" indent="0" algn="l">
              <a:spcBef>
                <a:spcPts val="0"/>
              </a:spcBef>
              <a:spcAft>
                <a:spcPts val="0"/>
              </a:spcAft>
              <a:buNone/>
            </a:pPr>
          </a:p>
        </p:txBody>
      </p:sp>
      <p:pic>
        <p:nvPicPr>
          <p:cNvPr id="4" name="Google Shape;166;p25"/>
          <p:cNvPicPr>
            <a:extLst>
              <a:ext uri="smNativeData">
                <pr:smNativeData xmlns:pr="smNativeData" xmlns="smNativeData" val="SMDATA_17_xQX8ZRMAAAAlAAAAEQ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ERUagPMzMwAwMD/AH9/fwAAAAAAAAAAAAAAAAD///8AAAAAACEAAAAYAAAAFAAAAH0NAAAbAgAAsy8AAFcVAAAQAAAAJgAAAAgAAAD//////////w=="/>
              </a:ext>
            </a:extLst>
          </p:cNvPicPr>
          <p:nvPr/>
        </p:nvPicPr>
        <p:blipFill>
          <a:blip r:embed="rId3"/>
          <a:stretch>
            <a:fillRect/>
          </a:stretch>
        </p:blipFill>
        <p:spPr>
          <a:xfrm>
            <a:off x="2192655" y="342265"/>
            <a:ext cx="5561330" cy="3126740"/>
          </a:xfrm>
          <a:prstGeom prst="rect">
            <a:avLst/>
          </a:prstGeom>
          <a:noFill/>
          <a:ln>
            <a:noFill/>
          </a:ln>
          <a:effectLst/>
        </p:spPr>
      </p:pic>
      <p:sp>
        <p:nvSpPr>
          <p:cNvPr id="5" name="Google Shape;167;p25"/>
          <p:cNvSpPr>
            <a:extLst>
              <a:ext uri="smNativeData">
                <pr:smNativeData xmlns:pr="smNativeData" xmlns="smNativeData" val="SMDATA_15_xQX8ZRMAAAAlAAAAZAAAAA0AAAAAkAAAAJAAAACQAAAAk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MWOB7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RFRqA8zMzADAwP8Af39/AAAAAAAAAAAAAAAAAAAAAAAAAAAAIQAAABgAAAAUAAAAJBgAAAIXAAAlIwAAixkAABAAAAAmAAAACAAAAP//////////"/>
              </a:ext>
            </a:extLst>
          </p:cNvSpPr>
          <p:nvPr/>
        </p:nvSpPr>
        <p:spPr>
          <a:xfrm>
            <a:off x="3924300" y="3740150"/>
            <a:ext cx="1788795" cy="412115"/>
          </a:xfrm>
          <a:prstGeom prst="rect">
            <a:avLst/>
          </a:prstGeom>
          <a:noFill/>
          <a:ln>
            <a:noFill/>
          </a:ln>
          <a:effectLst/>
        </p:spPr>
        <p:txBody>
          <a:bodyPr vert="horz" wrap="square" lIns="91440" tIns="91440" rIns="91440" bIns="91440" numCol="1" spcCol="215900" anchor="t"/>
          <a:lstStyle/>
          <a:p>
            <a:pPr marL="0" indent="0" algn="l">
              <a:spcBef>
                <a:spcPts val="0"/>
              </a:spcBef>
              <a:spcAft>
                <a:spcPts val="0"/>
              </a:spcAft>
              <a:buNone/>
            </a:pPr>
            <a:r>
              <a:rPr lang="en-us" cap="none">
                <a:latin typeface="Bitter" pitchFamily="0" charset="0"/>
                <a:ea typeface="Bitter" pitchFamily="0" charset="0"/>
                <a:cs typeface="Bitter" pitchFamily="0" charset="0"/>
              </a:rPr>
              <a:t>Result Screen</a:t>
            </a:r>
            <a:endParaRPr cap="none">
              <a:latin typeface="Bitter" pitchFamily="0" charset="0"/>
              <a:ea typeface="Bitter" pitchFamily="0" charset="0"/>
              <a:cs typeface="Bitter" pitchFamily="0"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EEEEEE"/>
      </a:dk2>
      <a:lt2>
        <a:srgbClr val="595959"/>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EEEEEE"/>
        </a:dk2>
        <a:lt2>
          <a:srgbClr val="595959"/>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E7E6E6"/>
      </a:dk2>
      <a:lt2>
        <a:srgbClr val="44546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E7E6E6"/>
        </a:dk2>
        <a:lt2>
          <a:srgbClr val="44546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Rishabh Kushwaha</cp:lastModifiedBy>
  <cp:revision>0</cp:revision>
  <dcterms:created xsi:type="dcterms:W3CDTF">2024-03-21T15:00:36Z</dcterms:created>
  <dcterms:modified xsi:type="dcterms:W3CDTF">2024-03-21T10:02:45Z</dcterms:modified>
</cp:coreProperties>
</file>